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1" r:id="rId1"/>
    <p:sldMasterId id="2147483982" r:id="rId2"/>
    <p:sldMasterId id="2147484098" r:id="rId3"/>
  </p:sldMasterIdLst>
  <p:notesMasterIdLst>
    <p:notesMasterId r:id="rId132"/>
  </p:notesMasterIdLst>
  <p:sldIdLst>
    <p:sldId id="256" r:id="rId4"/>
    <p:sldId id="257" r:id="rId5"/>
    <p:sldId id="332" r:id="rId6"/>
    <p:sldId id="554" r:id="rId7"/>
    <p:sldId id="462" r:id="rId8"/>
    <p:sldId id="460" r:id="rId9"/>
    <p:sldId id="461" r:id="rId10"/>
    <p:sldId id="463" r:id="rId11"/>
    <p:sldId id="464" r:id="rId12"/>
    <p:sldId id="465" r:id="rId13"/>
    <p:sldId id="466" r:id="rId14"/>
    <p:sldId id="555" r:id="rId15"/>
    <p:sldId id="467" r:id="rId16"/>
    <p:sldId id="468" r:id="rId17"/>
    <p:sldId id="556" r:id="rId18"/>
    <p:sldId id="267" r:id="rId19"/>
    <p:sldId id="476" r:id="rId20"/>
    <p:sldId id="268" r:id="rId21"/>
    <p:sldId id="269" r:id="rId22"/>
    <p:sldId id="470" r:id="rId23"/>
    <p:sldId id="273" r:id="rId24"/>
    <p:sldId id="471" r:id="rId25"/>
    <p:sldId id="557" r:id="rId26"/>
    <p:sldId id="480" r:id="rId27"/>
    <p:sldId id="334" r:id="rId28"/>
    <p:sldId id="478" r:id="rId29"/>
    <p:sldId id="473" r:id="rId30"/>
    <p:sldId id="474" r:id="rId31"/>
    <p:sldId id="481" r:id="rId32"/>
    <p:sldId id="558" r:id="rId33"/>
    <p:sldId id="333" r:id="rId34"/>
    <p:sldId id="482" r:id="rId35"/>
    <p:sldId id="483" r:id="rId36"/>
    <p:sldId id="338" r:id="rId37"/>
    <p:sldId id="484" r:id="rId38"/>
    <p:sldId id="339" r:id="rId39"/>
    <p:sldId id="485" r:id="rId40"/>
    <p:sldId id="486" r:id="rId41"/>
    <p:sldId id="275" r:id="rId42"/>
    <p:sldId id="487" r:id="rId43"/>
    <p:sldId id="340" r:id="rId44"/>
    <p:sldId id="341" r:id="rId45"/>
    <p:sldId id="276" r:id="rId46"/>
    <p:sldId id="488" r:id="rId47"/>
    <p:sldId id="559" r:id="rId48"/>
    <p:sldId id="496" r:id="rId49"/>
    <p:sldId id="497" r:id="rId50"/>
    <p:sldId id="498" r:id="rId51"/>
    <p:sldId id="499" r:id="rId52"/>
    <p:sldId id="500" r:id="rId53"/>
    <p:sldId id="560" r:id="rId54"/>
    <p:sldId id="380" r:id="rId55"/>
    <p:sldId id="291" r:id="rId56"/>
    <p:sldId id="292" r:id="rId57"/>
    <p:sldId id="458" r:id="rId58"/>
    <p:sldId id="434" r:id="rId59"/>
    <p:sldId id="383" r:id="rId60"/>
    <p:sldId id="384" r:id="rId61"/>
    <p:sldId id="385" r:id="rId62"/>
    <p:sldId id="386" r:id="rId63"/>
    <p:sldId id="387" r:id="rId64"/>
    <p:sldId id="388" r:id="rId65"/>
    <p:sldId id="423" r:id="rId66"/>
    <p:sldId id="424" r:id="rId67"/>
    <p:sldId id="425" r:id="rId68"/>
    <p:sldId id="426" r:id="rId69"/>
    <p:sldId id="394" r:id="rId70"/>
    <p:sldId id="435" r:id="rId71"/>
    <p:sldId id="395" r:id="rId72"/>
    <p:sldId id="436" r:id="rId73"/>
    <p:sldId id="396" r:id="rId74"/>
    <p:sldId id="563" r:id="rId75"/>
    <p:sldId id="351" r:id="rId76"/>
    <p:sldId id="353" r:id="rId77"/>
    <p:sldId id="507" r:id="rId78"/>
    <p:sldId id="508" r:id="rId79"/>
    <p:sldId id="356" r:id="rId80"/>
    <p:sldId id="355" r:id="rId81"/>
    <p:sldId id="286" r:id="rId82"/>
    <p:sldId id="287" r:id="rId83"/>
    <p:sldId id="509" r:id="rId84"/>
    <p:sldId id="512" r:id="rId85"/>
    <p:sldId id="513" r:id="rId86"/>
    <p:sldId id="510" r:id="rId87"/>
    <p:sldId id="516" r:id="rId88"/>
    <p:sldId id="564" r:id="rId89"/>
    <p:sldId id="519" r:id="rId90"/>
    <p:sldId id="528" r:id="rId91"/>
    <p:sldId id="520" r:id="rId92"/>
    <p:sldId id="521" r:id="rId93"/>
    <p:sldId id="522" r:id="rId94"/>
    <p:sldId id="565" r:id="rId95"/>
    <p:sldId id="566" r:id="rId96"/>
    <p:sldId id="567" r:id="rId97"/>
    <p:sldId id="568" r:id="rId98"/>
    <p:sldId id="437" r:id="rId99"/>
    <p:sldId id="402" r:id="rId100"/>
    <p:sldId id="444" r:id="rId101"/>
    <p:sldId id="403" r:id="rId102"/>
    <p:sldId id="569" r:id="rId103"/>
    <p:sldId id="445" r:id="rId104"/>
    <p:sldId id="404" r:id="rId105"/>
    <p:sldId id="571" r:id="rId106"/>
    <p:sldId id="524" r:id="rId107"/>
    <p:sldId id="400" r:id="rId108"/>
    <p:sldId id="542" r:id="rId109"/>
    <p:sldId id="532" r:id="rId110"/>
    <p:sldId id="572" r:id="rId111"/>
    <p:sldId id="534" r:id="rId112"/>
    <p:sldId id="535" r:id="rId113"/>
    <p:sldId id="536" r:id="rId114"/>
    <p:sldId id="366" r:id="rId115"/>
    <p:sldId id="537" r:id="rId116"/>
    <p:sldId id="543" r:id="rId117"/>
    <p:sldId id="538" r:id="rId118"/>
    <p:sldId id="539" r:id="rId119"/>
    <p:sldId id="540" r:id="rId120"/>
    <p:sldId id="525" r:id="rId121"/>
    <p:sldId id="573" r:id="rId122"/>
    <p:sldId id="551" r:id="rId123"/>
    <p:sldId id="526" r:id="rId124"/>
    <p:sldId id="552" r:id="rId125"/>
    <p:sldId id="553" r:id="rId126"/>
    <p:sldId id="574" r:id="rId127"/>
    <p:sldId id="430" r:id="rId128"/>
    <p:sldId id="575" r:id="rId129"/>
    <p:sldId id="576" r:id="rId130"/>
    <p:sldId id="331" r:id="rId13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5613" indent="1588"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2813" indent="1588"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0013" indent="1588"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7213" indent="1588"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3300"/>
    <a:srgbClr val="FFFFCC"/>
    <a:srgbClr val="1BA7C3"/>
    <a:srgbClr val="40DCDC"/>
    <a:srgbClr val="006600"/>
    <a:srgbClr val="990033"/>
    <a:srgbClr val="045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3" autoAdjust="0"/>
    <p:restoredTop sz="96679" autoAdjust="0"/>
  </p:normalViewPr>
  <p:slideViewPr>
    <p:cSldViewPr>
      <p:cViewPr varScale="1">
        <p:scale>
          <a:sx n="86" d="100"/>
          <a:sy n="86" d="100"/>
        </p:scale>
        <p:origin x="1047" y="48"/>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0.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image" Target="../media/image135.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image" Target="../media/image140.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image" Target="../media/image142.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44.png"/></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5" Type="http://schemas.openxmlformats.org/officeDocument/2006/relationships/image" Target="../media/image154.emf"/><Relationship Id="rId4" Type="http://schemas.openxmlformats.org/officeDocument/2006/relationships/image" Target="../media/image153.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5" Type="http://schemas.openxmlformats.org/officeDocument/2006/relationships/image" Target="../media/image159.emf"/><Relationship Id="rId4" Type="http://schemas.openxmlformats.org/officeDocument/2006/relationships/image" Target="../media/image15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60.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64.emf"/><Relationship Id="rId1" Type="http://schemas.openxmlformats.org/officeDocument/2006/relationships/image" Target="../media/image163.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emf"/><Relationship Id="rId1" Type="http://schemas.openxmlformats.org/officeDocument/2006/relationships/image" Target="../media/image166.emf"/><Relationship Id="rId5" Type="http://schemas.openxmlformats.org/officeDocument/2006/relationships/image" Target="../media/image170.emf"/><Relationship Id="rId4" Type="http://schemas.openxmlformats.org/officeDocument/2006/relationships/image" Target="../media/image169.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image" Target="../media/image171.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image" Target="../media/image17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image" Target="../media/image17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9.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emf"/><Relationship Id="rId4" Type="http://schemas.openxmlformats.org/officeDocument/2006/relationships/image" Target="../media/image185.w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wmf"/><Relationship Id="rId1" Type="http://schemas.openxmlformats.org/officeDocument/2006/relationships/image" Target="../media/image188.wmf"/><Relationship Id="rId4" Type="http://schemas.openxmlformats.org/officeDocument/2006/relationships/image" Target="../media/image19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97.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emf"/><Relationship Id="rId1" Type="http://schemas.openxmlformats.org/officeDocument/2006/relationships/image" Target="../media/image198.emf"/><Relationship Id="rId4" Type="http://schemas.openxmlformats.org/officeDocument/2006/relationships/image" Target="../media/image20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image" Target="../media/image208.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1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image" Target="../media/image213.e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image" Target="../media/image215.e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image" Target="../media/image217.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19.e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image" Target="../media/image22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26.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27.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image" Target="../media/image231.wmf"/><Relationship Id="rId1" Type="http://schemas.openxmlformats.org/officeDocument/2006/relationships/image" Target="../media/image230.wmf"/><Relationship Id="rId5" Type="http://schemas.openxmlformats.org/officeDocument/2006/relationships/image" Target="../media/image234.wmf"/><Relationship Id="rId4" Type="http://schemas.openxmlformats.org/officeDocument/2006/relationships/image" Target="../media/image233.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237.emf"/><Relationship Id="rId2" Type="http://schemas.openxmlformats.org/officeDocument/2006/relationships/image" Target="../media/image236.emf"/><Relationship Id="rId1" Type="http://schemas.openxmlformats.org/officeDocument/2006/relationships/image" Target="../media/image235.e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emf"/><Relationship Id="rId1" Type="http://schemas.openxmlformats.org/officeDocument/2006/relationships/image" Target="../media/image238.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44.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45.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49.emf"/><Relationship Id="rId2" Type="http://schemas.openxmlformats.org/officeDocument/2006/relationships/image" Target="../media/image248.emf"/><Relationship Id="rId1" Type="http://schemas.openxmlformats.org/officeDocument/2006/relationships/image" Target="../media/image247.e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252.emf"/><Relationship Id="rId2" Type="http://schemas.openxmlformats.org/officeDocument/2006/relationships/image" Target="../media/image251.emf"/><Relationship Id="rId1" Type="http://schemas.openxmlformats.org/officeDocument/2006/relationships/image" Target="../media/image25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页眉占位符 1">
            <a:extLst>
              <a:ext uri="{FF2B5EF4-FFF2-40B4-BE49-F238E27FC236}">
                <a16:creationId xmlns:a16="http://schemas.microsoft.com/office/drawing/2014/main" id="{51EB328D-398A-4B38-BCB1-5FF4557953D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7171" name="日期占位符 2">
            <a:extLst>
              <a:ext uri="{FF2B5EF4-FFF2-40B4-BE49-F238E27FC236}">
                <a16:creationId xmlns:a16="http://schemas.microsoft.com/office/drawing/2014/main" id="{016B17E5-F78C-483A-AE2A-6B7F5ECA95B3}"/>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fld id="{877C0603-F094-463B-A28A-B1A8721ECC95}" type="datetimeFigureOut">
              <a:rPr lang="zh-CN" altLang="en-US"/>
              <a:pPr>
                <a:defRPr/>
              </a:pPr>
              <a:t>2022/10/13</a:t>
            </a:fld>
            <a:endParaRPr lang="en-US"/>
          </a:p>
        </p:txBody>
      </p:sp>
      <p:sp>
        <p:nvSpPr>
          <p:cNvPr id="87044" name="幻灯片图像占位符 3">
            <a:extLst>
              <a:ext uri="{FF2B5EF4-FFF2-40B4-BE49-F238E27FC236}">
                <a16:creationId xmlns:a16="http://schemas.microsoft.com/office/drawing/2014/main" id="{D85750F8-FD08-4FE2-917C-2BB6102CF03C}"/>
              </a:ext>
            </a:extLst>
          </p:cNvPr>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7173" name="备注占位符 4">
            <a:extLst>
              <a:ext uri="{FF2B5EF4-FFF2-40B4-BE49-F238E27FC236}">
                <a16:creationId xmlns:a16="http://schemas.microsoft.com/office/drawing/2014/main" id="{0BC63EC0-FE96-4FCE-B0EF-9277535EB681}"/>
              </a:ext>
            </a:extLst>
          </p:cNvPr>
          <p:cNvSpPr>
            <a:spLocks noGrp="1" noChangeArrowheads="1"/>
          </p:cNvSpPr>
          <p:nvPr>
            <p:ph type="body" sz="quarter" idx="3"/>
          </p:nvPr>
        </p:nvSpPr>
        <p:spPr bwMode="auto">
          <a:xfrm>
            <a:off x="685800" y="4343400"/>
            <a:ext cx="5486400" cy="4114800"/>
          </a:xfrm>
          <a:prstGeom prst="rect">
            <a:avLst/>
          </a:prstGeom>
          <a:noFill/>
          <a:ln w="12700" cmpd="sng">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174" name="页脚占位符 5">
            <a:extLst>
              <a:ext uri="{FF2B5EF4-FFF2-40B4-BE49-F238E27FC236}">
                <a16:creationId xmlns:a16="http://schemas.microsoft.com/office/drawing/2014/main" id="{C2CA340B-5C41-4F19-B39D-E1F67D9F6A9E}"/>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7175" name="灯片编号占位符 6">
            <a:extLst>
              <a:ext uri="{FF2B5EF4-FFF2-40B4-BE49-F238E27FC236}">
                <a16:creationId xmlns:a16="http://schemas.microsoft.com/office/drawing/2014/main" id="{02B81559-A49F-4E79-A48C-C7AA9CD6D8C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29C5D72-F850-4B79-9C9B-956A9CE95FE9}"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56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28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00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7213" algn="l" defTabSz="912813"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9C5D72-F850-4B79-9C9B-956A9CE95FE9}" type="slidenum">
              <a:rPr lang="zh-CN" altLang="en-US" smtClean="0"/>
              <a:pPr/>
              <a:t>32</a:t>
            </a:fld>
            <a:endParaRPr lang="en-US" altLang="zh-CN"/>
          </a:p>
        </p:txBody>
      </p:sp>
    </p:spTree>
    <p:extLst>
      <p:ext uri="{BB962C8B-B14F-4D97-AF65-F5344CB8AC3E}">
        <p14:creationId xmlns:p14="http://schemas.microsoft.com/office/powerpoint/2010/main" val="3794113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794667C-7FB4-4C2D-B05F-4E386E595BC8}"/>
              </a:ext>
            </a:extLst>
          </p:cNvPr>
          <p:cNvSpPr>
            <a:spLocks noGrp="1" noChangeArrowheads="1"/>
          </p:cNvSpPr>
          <p:nvPr>
            <p:ph type="sldNum" sz="quarter" idx="5"/>
          </p:nvPr>
        </p:nvSpPr>
        <p:spPr>
          <a:ln/>
        </p:spPr>
        <p:txBody>
          <a:bodyPr/>
          <a:lstStyle/>
          <a:p>
            <a:fld id="{6604E012-2F85-4934-8E33-53B3CF7324BE}" type="slidenum">
              <a:rPr lang="en-US" altLang="zh-CN"/>
              <a:pPr/>
              <a:t>79</a:t>
            </a:fld>
            <a:endParaRPr lang="en-US" altLang="zh-CN"/>
          </a:p>
        </p:txBody>
      </p:sp>
      <p:sp>
        <p:nvSpPr>
          <p:cNvPr id="386050" name="Rectangle 2">
            <a:extLst>
              <a:ext uri="{FF2B5EF4-FFF2-40B4-BE49-F238E27FC236}">
                <a16:creationId xmlns:a16="http://schemas.microsoft.com/office/drawing/2014/main" id="{36C7EA15-D3F6-45DC-A6F7-61A882E8B470}"/>
              </a:ext>
            </a:extLst>
          </p:cNvPr>
          <p:cNvSpPr>
            <a:spLocks noGrp="1" noRot="1" noChangeAspect="1" noChangeArrowheads="1" noTextEdit="1"/>
          </p:cNvSpPr>
          <p:nvPr>
            <p:ph type="sldImg"/>
          </p:nvPr>
        </p:nvSpPr>
        <p:spPr>
          <a:ln/>
        </p:spPr>
      </p:sp>
      <p:sp>
        <p:nvSpPr>
          <p:cNvPr id="386051" name="Rectangle 3">
            <a:extLst>
              <a:ext uri="{FF2B5EF4-FFF2-40B4-BE49-F238E27FC236}">
                <a16:creationId xmlns:a16="http://schemas.microsoft.com/office/drawing/2014/main" id="{3E6B31A0-23C7-4C8F-8178-62979E5E2A9E}"/>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148A5B-7DF3-41DC-979D-9A46EEDD1362}"/>
              </a:ext>
            </a:extLst>
          </p:cNvPr>
          <p:cNvSpPr>
            <a:spLocks noGrp="1" noChangeArrowheads="1"/>
          </p:cNvSpPr>
          <p:nvPr>
            <p:ph type="sldNum" sz="quarter" idx="5"/>
          </p:nvPr>
        </p:nvSpPr>
        <p:spPr>
          <a:ln/>
        </p:spPr>
        <p:txBody>
          <a:bodyPr/>
          <a:lstStyle/>
          <a:p>
            <a:fld id="{7F233443-BA6B-41BD-B183-FAD8EBDEBD1C}" type="slidenum">
              <a:rPr lang="en-US" altLang="zh-CN"/>
              <a:pPr/>
              <a:t>80</a:t>
            </a:fld>
            <a:endParaRPr lang="en-US" altLang="zh-CN"/>
          </a:p>
        </p:txBody>
      </p:sp>
      <p:sp>
        <p:nvSpPr>
          <p:cNvPr id="387074" name="Rectangle 2">
            <a:extLst>
              <a:ext uri="{FF2B5EF4-FFF2-40B4-BE49-F238E27FC236}">
                <a16:creationId xmlns:a16="http://schemas.microsoft.com/office/drawing/2014/main" id="{67855AD0-D341-4E54-BA8F-CD8F9CB6C878}"/>
              </a:ext>
            </a:extLst>
          </p:cNvPr>
          <p:cNvSpPr>
            <a:spLocks noGrp="1" noRot="1" noChangeAspect="1" noChangeArrowheads="1" noTextEdit="1"/>
          </p:cNvSpPr>
          <p:nvPr>
            <p:ph type="sldImg"/>
          </p:nvPr>
        </p:nvSpPr>
        <p:spPr>
          <a:ln/>
        </p:spPr>
      </p:sp>
      <p:sp>
        <p:nvSpPr>
          <p:cNvPr id="387075" name="Rectangle 3">
            <a:extLst>
              <a:ext uri="{FF2B5EF4-FFF2-40B4-BE49-F238E27FC236}">
                <a16:creationId xmlns:a16="http://schemas.microsoft.com/office/drawing/2014/main" id="{4E2AB1C8-E14C-4FD8-80D8-4824F13AA7FC}"/>
              </a:ext>
            </a:extLst>
          </p:cNvPr>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9C002FF4-D577-4EF1-A6B9-87B6131EB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986591-9F53-4181-B471-87F7C2D18815}" type="slidenum">
              <a:rPr lang="en-US" altLang="zh-CN"/>
              <a:pPr/>
              <a:t>82</a:t>
            </a:fld>
            <a:endParaRPr lang="en-US" altLang="zh-CN"/>
          </a:p>
        </p:txBody>
      </p:sp>
      <p:sp>
        <p:nvSpPr>
          <p:cNvPr id="88067" name="Rectangle 2">
            <a:extLst>
              <a:ext uri="{FF2B5EF4-FFF2-40B4-BE49-F238E27FC236}">
                <a16:creationId xmlns:a16="http://schemas.microsoft.com/office/drawing/2014/main" id="{734B3366-C2D1-4226-8F45-B3228C94B3B7}"/>
              </a:ext>
            </a:extLst>
          </p:cNvPr>
          <p:cNvSpPr>
            <a:spLocks noGrp="1" noRot="1" noChangeAspect="1" noChangeArrowheads="1" noTextEdit="1"/>
          </p:cNvSpPr>
          <p:nvPr>
            <p:ph type="sldImg"/>
          </p:nvPr>
        </p:nvSpPr>
        <p:spPr/>
      </p:sp>
      <p:sp>
        <p:nvSpPr>
          <p:cNvPr id="88068" name="Rectangle 3">
            <a:extLst>
              <a:ext uri="{FF2B5EF4-FFF2-40B4-BE49-F238E27FC236}">
                <a16:creationId xmlns:a16="http://schemas.microsoft.com/office/drawing/2014/main" id="{707C5028-96D5-4F7D-8477-D652EFF48849}"/>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5B481365-07DE-46D9-B66B-B62B22455C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00E428F-56ED-4AC9-9437-E05B3246D3EB}" type="slidenum">
              <a:rPr lang="en-US" altLang="zh-CN"/>
              <a:pPr/>
              <a:t>83</a:t>
            </a:fld>
            <a:endParaRPr lang="en-US" altLang="zh-CN"/>
          </a:p>
        </p:txBody>
      </p:sp>
      <p:sp>
        <p:nvSpPr>
          <p:cNvPr id="89091" name="Rectangle 2">
            <a:extLst>
              <a:ext uri="{FF2B5EF4-FFF2-40B4-BE49-F238E27FC236}">
                <a16:creationId xmlns:a16="http://schemas.microsoft.com/office/drawing/2014/main" id="{EB363342-6D54-4AF4-95D6-90595CB9A5E0}"/>
              </a:ext>
            </a:extLst>
          </p:cNvPr>
          <p:cNvSpPr>
            <a:spLocks noGrp="1" noRot="1" noChangeAspect="1" noChangeArrowheads="1" noTextEdit="1"/>
          </p:cNvSpPr>
          <p:nvPr>
            <p:ph type="sldImg"/>
          </p:nvPr>
        </p:nvSpPr>
        <p:spPr/>
      </p:sp>
      <p:sp>
        <p:nvSpPr>
          <p:cNvPr id="89092" name="Rectangle 3">
            <a:extLst>
              <a:ext uri="{FF2B5EF4-FFF2-40B4-BE49-F238E27FC236}">
                <a16:creationId xmlns:a16="http://schemas.microsoft.com/office/drawing/2014/main" id="{B2612382-7F3A-4FC3-B178-D62DE5057D1D}"/>
              </a:ext>
            </a:extLst>
          </p:cNvPr>
          <p:cNvSpPr>
            <a:spLocks noGrp="1" noChangeArrowheads="1"/>
          </p:cNvSpPr>
          <p:nvPr>
            <p:ph type="body" idx="1"/>
          </p:nvPr>
        </p:nvSpPr>
        <p:spPr>
          <a:xfrm>
            <a:off x="914400" y="43434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7AE51BA3-05F6-4A35-ACD9-6EA6BFC357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AC6D7B8B-432C-487A-B6CC-AEECC12A9F08}" type="slidenum">
              <a:rPr lang="en-US" altLang="zh-CN" smtClean="0">
                <a:latin typeface="Arial" panose="020B0604020202020204" pitchFamily="34" charset="0"/>
                <a:ea typeface="宋体" panose="02010600030101010101" pitchFamily="2" charset="-122"/>
              </a:rPr>
              <a:pPr fontAlgn="base">
                <a:spcBef>
                  <a:spcPct val="0"/>
                </a:spcBef>
                <a:spcAft>
                  <a:spcPct val="0"/>
                </a:spcAft>
              </a:pPr>
              <a:t>112</a:t>
            </a:fld>
            <a:endParaRPr lang="en-US" altLang="zh-CN">
              <a:latin typeface="Arial" panose="020B0604020202020204" pitchFamily="34" charset="0"/>
              <a:ea typeface="宋体" panose="02010600030101010101" pitchFamily="2" charset="-122"/>
            </a:endParaRPr>
          </a:p>
        </p:txBody>
      </p:sp>
      <p:sp>
        <p:nvSpPr>
          <p:cNvPr id="77827" name="Rectangle 2">
            <a:extLst>
              <a:ext uri="{FF2B5EF4-FFF2-40B4-BE49-F238E27FC236}">
                <a16:creationId xmlns:a16="http://schemas.microsoft.com/office/drawing/2014/main" id="{8F83DD66-6EBA-4BB7-BD7E-BF1B466BAF4B}"/>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4FA023B2-B78E-4651-BEA2-41C3D9FEDC10}"/>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97612065-5E96-4429-9794-F869B47FEAF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EEEEA4BC-E21D-437E-86E3-E57B15B80D13}" type="slidenum">
              <a:rPr lang="en-US" altLang="zh-CN" smtClean="0">
                <a:latin typeface="Arial" panose="020B0604020202020204" pitchFamily="34" charset="0"/>
                <a:ea typeface="宋体" panose="02010600030101010101" pitchFamily="2" charset="-122"/>
              </a:rPr>
              <a:pPr fontAlgn="base">
                <a:spcBef>
                  <a:spcPct val="0"/>
                </a:spcBef>
                <a:spcAft>
                  <a:spcPct val="0"/>
                </a:spcAft>
              </a:pPr>
              <a:t>127</a:t>
            </a:fld>
            <a:endParaRPr lang="en-US" altLang="zh-CN">
              <a:latin typeface="Arial" panose="020B0604020202020204" pitchFamily="34" charset="0"/>
              <a:ea typeface="宋体" panose="02010600030101010101" pitchFamily="2" charset="-122"/>
            </a:endParaRPr>
          </a:p>
        </p:txBody>
      </p:sp>
      <p:sp>
        <p:nvSpPr>
          <p:cNvPr id="104451" name="Rectangle 2">
            <a:extLst>
              <a:ext uri="{FF2B5EF4-FFF2-40B4-BE49-F238E27FC236}">
                <a16:creationId xmlns:a16="http://schemas.microsoft.com/office/drawing/2014/main" id="{82A8C320-28B9-4DBE-B3C5-F9E527654E13}"/>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0FFB66AC-0E38-4CDB-8F02-B722B920F293}"/>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543E06F-8FD4-4D6C-9A6E-E46F32DE2AC6}"/>
              </a:ext>
            </a:extLst>
          </p:cNvPr>
          <p:cNvSpPr>
            <a:spLocks noGrp="1" noChangeArrowheads="1"/>
          </p:cNvSpPr>
          <p:nvPr>
            <p:ph type="dt" sz="half" idx="10"/>
          </p:nvPr>
        </p:nvSpPr>
        <p:spPr>
          <a:ln/>
        </p:spPr>
        <p:txBody>
          <a:bodyPr/>
          <a:lstStyle>
            <a:lvl1pPr>
              <a:defRPr/>
            </a:lvl1pPr>
          </a:lstStyle>
          <a:p>
            <a:pPr>
              <a:defRPr/>
            </a:pPr>
            <a:fld id="{0810C7FB-F109-4F6C-9466-38A5CF5CC006}" type="datetime11">
              <a:rPr lang="zh-CN" altLang="en-US" smtClean="0"/>
              <a:t>13:39:02</a:t>
            </a:fld>
            <a:endParaRPr lang="en-US"/>
          </a:p>
        </p:txBody>
      </p:sp>
      <p:sp>
        <p:nvSpPr>
          <p:cNvPr id="5" name="页脚占位符 4">
            <a:extLst>
              <a:ext uri="{FF2B5EF4-FFF2-40B4-BE49-F238E27FC236}">
                <a16:creationId xmlns:a16="http://schemas.microsoft.com/office/drawing/2014/main" id="{437D0BDF-AA65-4991-A6FB-F5F773DA62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8FAC7309-8A6B-4045-87E8-DA33FCCDCA40}"/>
              </a:ext>
            </a:extLst>
          </p:cNvPr>
          <p:cNvSpPr>
            <a:spLocks noGrp="1" noChangeArrowheads="1"/>
          </p:cNvSpPr>
          <p:nvPr>
            <p:ph type="sldNum" sz="quarter" idx="12"/>
          </p:nvPr>
        </p:nvSpPr>
        <p:spPr>
          <a:ln/>
        </p:spPr>
        <p:txBody>
          <a:bodyPr/>
          <a:lstStyle>
            <a:lvl1pPr>
              <a:defRPr/>
            </a:lvl1pPr>
          </a:lstStyle>
          <a:p>
            <a:fld id="{AA3D608E-E775-4610-9074-065BF31B9EF9}" type="slidenum">
              <a:rPr lang="en-US" altLang="zh-CN"/>
              <a:pPr/>
              <a:t>‹#›</a:t>
            </a:fld>
            <a:endParaRPr lang="en-US" altLang="zh-CN"/>
          </a:p>
        </p:txBody>
      </p:sp>
    </p:spTree>
    <p:extLst>
      <p:ext uri="{BB962C8B-B14F-4D97-AF65-F5344CB8AC3E}">
        <p14:creationId xmlns:p14="http://schemas.microsoft.com/office/powerpoint/2010/main" val="255768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36D5F48-22B9-4783-819D-014CB0510F26}"/>
              </a:ext>
            </a:extLst>
          </p:cNvPr>
          <p:cNvSpPr>
            <a:spLocks noGrp="1" noChangeArrowheads="1"/>
          </p:cNvSpPr>
          <p:nvPr>
            <p:ph type="dt" sz="half" idx="10"/>
          </p:nvPr>
        </p:nvSpPr>
        <p:spPr>
          <a:ln/>
        </p:spPr>
        <p:txBody>
          <a:bodyPr/>
          <a:lstStyle>
            <a:lvl1pPr>
              <a:defRPr/>
            </a:lvl1pPr>
          </a:lstStyle>
          <a:p>
            <a:pPr>
              <a:defRPr/>
            </a:pPr>
            <a:fld id="{3A1AE825-BD45-49D8-9452-F1DBA79A44AD}" type="datetime11">
              <a:rPr lang="zh-CN" altLang="en-US" smtClean="0"/>
              <a:t>13:39:02</a:t>
            </a:fld>
            <a:endParaRPr lang="en-US"/>
          </a:p>
        </p:txBody>
      </p:sp>
      <p:sp>
        <p:nvSpPr>
          <p:cNvPr id="5" name="页脚占位符 4">
            <a:extLst>
              <a:ext uri="{FF2B5EF4-FFF2-40B4-BE49-F238E27FC236}">
                <a16:creationId xmlns:a16="http://schemas.microsoft.com/office/drawing/2014/main" id="{32CB9E1F-E9FB-477B-9C16-A750A39A6AD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FA7EBDE8-F661-4419-89CC-F2900426FBC7}"/>
              </a:ext>
            </a:extLst>
          </p:cNvPr>
          <p:cNvSpPr>
            <a:spLocks noGrp="1" noChangeArrowheads="1"/>
          </p:cNvSpPr>
          <p:nvPr>
            <p:ph type="sldNum" sz="quarter" idx="12"/>
          </p:nvPr>
        </p:nvSpPr>
        <p:spPr>
          <a:ln/>
        </p:spPr>
        <p:txBody>
          <a:bodyPr/>
          <a:lstStyle>
            <a:lvl1pPr>
              <a:defRPr/>
            </a:lvl1pPr>
          </a:lstStyle>
          <a:p>
            <a:fld id="{0CCA1EA3-9340-406D-AF7D-9A8293BF0772}" type="slidenum">
              <a:rPr lang="en-US" altLang="zh-CN"/>
              <a:pPr/>
              <a:t>‹#›</a:t>
            </a:fld>
            <a:endParaRPr lang="en-US" altLang="zh-CN"/>
          </a:p>
        </p:txBody>
      </p:sp>
    </p:spTree>
    <p:extLst>
      <p:ext uri="{BB962C8B-B14F-4D97-AF65-F5344CB8AC3E}">
        <p14:creationId xmlns:p14="http://schemas.microsoft.com/office/powerpoint/2010/main" val="155634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04850"/>
            <a:ext cx="2057400" cy="5619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704850"/>
            <a:ext cx="6019800" cy="5619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A02206-8381-463D-BFCD-821A0BEED163}"/>
              </a:ext>
            </a:extLst>
          </p:cNvPr>
          <p:cNvSpPr>
            <a:spLocks noGrp="1" noChangeArrowheads="1"/>
          </p:cNvSpPr>
          <p:nvPr>
            <p:ph type="dt" sz="half" idx="10"/>
          </p:nvPr>
        </p:nvSpPr>
        <p:spPr>
          <a:ln/>
        </p:spPr>
        <p:txBody>
          <a:bodyPr/>
          <a:lstStyle>
            <a:lvl1pPr>
              <a:defRPr/>
            </a:lvl1pPr>
          </a:lstStyle>
          <a:p>
            <a:pPr>
              <a:defRPr/>
            </a:pPr>
            <a:fld id="{B3DC18B0-1980-4CBF-ABD2-15CA625B850A}" type="datetime11">
              <a:rPr lang="zh-CN" altLang="en-US" smtClean="0"/>
              <a:t>13:39:02</a:t>
            </a:fld>
            <a:endParaRPr lang="en-US"/>
          </a:p>
        </p:txBody>
      </p:sp>
      <p:sp>
        <p:nvSpPr>
          <p:cNvPr id="5" name="页脚占位符 4">
            <a:extLst>
              <a:ext uri="{FF2B5EF4-FFF2-40B4-BE49-F238E27FC236}">
                <a16:creationId xmlns:a16="http://schemas.microsoft.com/office/drawing/2014/main" id="{958B9E1D-6404-4CA6-8620-C8449BDF59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41067E9E-F954-49E3-9460-5EB4102405BD}"/>
              </a:ext>
            </a:extLst>
          </p:cNvPr>
          <p:cNvSpPr>
            <a:spLocks noGrp="1" noChangeArrowheads="1"/>
          </p:cNvSpPr>
          <p:nvPr>
            <p:ph type="sldNum" sz="quarter" idx="12"/>
          </p:nvPr>
        </p:nvSpPr>
        <p:spPr>
          <a:ln/>
        </p:spPr>
        <p:txBody>
          <a:bodyPr/>
          <a:lstStyle>
            <a:lvl1pPr>
              <a:defRPr/>
            </a:lvl1pPr>
          </a:lstStyle>
          <a:p>
            <a:fld id="{8177A60C-3B59-4013-8907-2D0A14FEE961}" type="slidenum">
              <a:rPr lang="en-US" altLang="zh-CN"/>
              <a:pPr/>
              <a:t>‹#›</a:t>
            </a:fld>
            <a:endParaRPr lang="en-US" altLang="zh-CN"/>
          </a:p>
        </p:txBody>
      </p:sp>
    </p:spTree>
    <p:extLst>
      <p:ext uri="{BB962C8B-B14F-4D97-AF65-F5344CB8AC3E}">
        <p14:creationId xmlns:p14="http://schemas.microsoft.com/office/powerpoint/2010/main" val="77716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237884A2-2D54-4C4B-AED2-A410C459CCA7}"/>
              </a:ext>
            </a:extLst>
          </p:cNvPr>
          <p:cNvSpPr>
            <a:spLocks noGrp="1" noChangeArrowheads="1"/>
          </p:cNvSpPr>
          <p:nvPr>
            <p:ph type="dt" sz="half" idx="10"/>
          </p:nvPr>
        </p:nvSpPr>
        <p:spPr>
          <a:ln/>
        </p:spPr>
        <p:txBody>
          <a:bodyPr/>
          <a:lstStyle>
            <a:lvl1pPr>
              <a:defRPr/>
            </a:lvl1pPr>
          </a:lstStyle>
          <a:p>
            <a:pPr>
              <a:defRPr/>
            </a:pPr>
            <a:fld id="{276469BE-CF31-4126-B584-DB1964B8D3EC}" type="datetime11">
              <a:rPr lang="zh-CN" altLang="en-US" smtClean="0"/>
              <a:t>13:39:02</a:t>
            </a:fld>
            <a:endParaRPr lang="en-US"/>
          </a:p>
        </p:txBody>
      </p:sp>
      <p:sp>
        <p:nvSpPr>
          <p:cNvPr id="5" name="页脚占位符 5">
            <a:extLst>
              <a:ext uri="{FF2B5EF4-FFF2-40B4-BE49-F238E27FC236}">
                <a16:creationId xmlns:a16="http://schemas.microsoft.com/office/drawing/2014/main" id="{F4CAA619-0E73-4CB4-9CDF-48D07F2306D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6">
            <a:extLst>
              <a:ext uri="{FF2B5EF4-FFF2-40B4-BE49-F238E27FC236}">
                <a16:creationId xmlns:a16="http://schemas.microsoft.com/office/drawing/2014/main" id="{0486CD0B-D555-44C1-ACC9-7087B8847792}"/>
              </a:ext>
            </a:extLst>
          </p:cNvPr>
          <p:cNvSpPr>
            <a:spLocks noGrp="1" noChangeArrowheads="1"/>
          </p:cNvSpPr>
          <p:nvPr>
            <p:ph type="sldNum" sz="quarter" idx="12"/>
          </p:nvPr>
        </p:nvSpPr>
        <p:spPr>
          <a:ln/>
        </p:spPr>
        <p:txBody>
          <a:bodyPr/>
          <a:lstStyle>
            <a:lvl1pPr>
              <a:defRPr/>
            </a:lvl1pPr>
          </a:lstStyle>
          <a:p>
            <a:fld id="{E1A62011-2916-4F44-BE65-D18942353E3E}" type="slidenum">
              <a:rPr lang="en-US" altLang="zh-CN"/>
              <a:pPr/>
              <a:t>‹#›</a:t>
            </a:fld>
            <a:endParaRPr lang="en-US" altLang="zh-CN"/>
          </a:p>
        </p:txBody>
      </p:sp>
    </p:spTree>
    <p:extLst>
      <p:ext uri="{BB962C8B-B14F-4D97-AF65-F5344CB8AC3E}">
        <p14:creationId xmlns:p14="http://schemas.microsoft.com/office/powerpoint/2010/main" val="3121273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ACD1EDE5-23DB-4CA1-8CCA-B2BC0BACE766}"/>
              </a:ext>
            </a:extLst>
          </p:cNvPr>
          <p:cNvSpPr>
            <a:spLocks noGrp="1" noChangeArrowheads="1"/>
          </p:cNvSpPr>
          <p:nvPr>
            <p:ph type="dt" sz="half" idx="10"/>
          </p:nvPr>
        </p:nvSpPr>
        <p:spPr>
          <a:ln/>
        </p:spPr>
        <p:txBody>
          <a:bodyPr/>
          <a:lstStyle>
            <a:lvl1pPr>
              <a:defRPr/>
            </a:lvl1pPr>
          </a:lstStyle>
          <a:p>
            <a:pPr>
              <a:defRPr/>
            </a:pPr>
            <a:fld id="{FB88A258-AE0D-461B-AC6C-570EE00B390C}" type="datetime11">
              <a:rPr lang="zh-CN" altLang="en-US" smtClean="0"/>
              <a:t>13:39:02</a:t>
            </a:fld>
            <a:endParaRPr lang="en-US"/>
          </a:p>
        </p:txBody>
      </p:sp>
      <p:sp>
        <p:nvSpPr>
          <p:cNvPr id="5" name="页脚占位符 5">
            <a:extLst>
              <a:ext uri="{FF2B5EF4-FFF2-40B4-BE49-F238E27FC236}">
                <a16:creationId xmlns:a16="http://schemas.microsoft.com/office/drawing/2014/main" id="{18978691-0899-46C3-8CA5-0FAA35B1460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6">
            <a:extLst>
              <a:ext uri="{FF2B5EF4-FFF2-40B4-BE49-F238E27FC236}">
                <a16:creationId xmlns:a16="http://schemas.microsoft.com/office/drawing/2014/main" id="{4907876B-1619-4108-9178-268BD59E4A2C}"/>
              </a:ext>
            </a:extLst>
          </p:cNvPr>
          <p:cNvSpPr>
            <a:spLocks noGrp="1" noChangeArrowheads="1"/>
          </p:cNvSpPr>
          <p:nvPr>
            <p:ph type="sldNum" sz="quarter" idx="12"/>
          </p:nvPr>
        </p:nvSpPr>
        <p:spPr>
          <a:ln/>
        </p:spPr>
        <p:txBody>
          <a:bodyPr/>
          <a:lstStyle>
            <a:lvl1pPr>
              <a:defRPr/>
            </a:lvl1pPr>
          </a:lstStyle>
          <a:p>
            <a:fld id="{EEA4B5EF-89CF-4E2D-9C95-D00914EBAC2A}" type="slidenum">
              <a:rPr lang="en-US" altLang="zh-CN"/>
              <a:pPr/>
              <a:t>‹#›</a:t>
            </a:fld>
            <a:endParaRPr lang="en-US" altLang="zh-CN"/>
          </a:p>
        </p:txBody>
      </p:sp>
    </p:spTree>
    <p:extLst>
      <p:ext uri="{BB962C8B-B14F-4D97-AF65-F5344CB8AC3E}">
        <p14:creationId xmlns:p14="http://schemas.microsoft.com/office/powerpoint/2010/main" val="3334366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4CEB70D5-CF26-479A-ABDE-130F851F2A5D}"/>
              </a:ext>
            </a:extLst>
          </p:cNvPr>
          <p:cNvSpPr>
            <a:spLocks noGrp="1" noChangeArrowheads="1"/>
          </p:cNvSpPr>
          <p:nvPr>
            <p:ph type="dt" sz="half" idx="10"/>
          </p:nvPr>
        </p:nvSpPr>
        <p:spPr>
          <a:ln/>
        </p:spPr>
        <p:txBody>
          <a:bodyPr/>
          <a:lstStyle>
            <a:lvl1pPr>
              <a:defRPr/>
            </a:lvl1pPr>
          </a:lstStyle>
          <a:p>
            <a:pPr>
              <a:defRPr/>
            </a:pPr>
            <a:fld id="{27A3EDF5-FAE2-4826-95B2-F6A35B91C815}" type="datetime11">
              <a:rPr lang="zh-CN" altLang="en-US" smtClean="0"/>
              <a:t>13:39:02</a:t>
            </a:fld>
            <a:endParaRPr lang="en-US"/>
          </a:p>
        </p:txBody>
      </p:sp>
      <p:sp>
        <p:nvSpPr>
          <p:cNvPr id="5" name="页脚占位符 5">
            <a:extLst>
              <a:ext uri="{FF2B5EF4-FFF2-40B4-BE49-F238E27FC236}">
                <a16:creationId xmlns:a16="http://schemas.microsoft.com/office/drawing/2014/main" id="{9620E376-9952-48D5-8078-FF258DFDDD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6">
            <a:extLst>
              <a:ext uri="{FF2B5EF4-FFF2-40B4-BE49-F238E27FC236}">
                <a16:creationId xmlns:a16="http://schemas.microsoft.com/office/drawing/2014/main" id="{DA945EF3-60AE-4C6D-BA8B-F35B752FDBFE}"/>
              </a:ext>
            </a:extLst>
          </p:cNvPr>
          <p:cNvSpPr>
            <a:spLocks noGrp="1" noChangeArrowheads="1"/>
          </p:cNvSpPr>
          <p:nvPr>
            <p:ph type="sldNum" sz="quarter" idx="12"/>
          </p:nvPr>
        </p:nvSpPr>
        <p:spPr>
          <a:ln/>
        </p:spPr>
        <p:txBody>
          <a:bodyPr/>
          <a:lstStyle>
            <a:lvl1pPr>
              <a:defRPr/>
            </a:lvl1pPr>
          </a:lstStyle>
          <a:p>
            <a:fld id="{AF318A80-6414-4027-B754-D63C1FF330C4}" type="slidenum">
              <a:rPr lang="en-US" altLang="zh-CN"/>
              <a:pPr/>
              <a:t>‹#›</a:t>
            </a:fld>
            <a:endParaRPr lang="en-US" altLang="zh-CN"/>
          </a:p>
        </p:txBody>
      </p:sp>
    </p:spTree>
    <p:extLst>
      <p:ext uri="{BB962C8B-B14F-4D97-AF65-F5344CB8AC3E}">
        <p14:creationId xmlns:p14="http://schemas.microsoft.com/office/powerpoint/2010/main" val="1818338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2EE83EF-0122-4164-A264-D4F717178606}"/>
              </a:ext>
            </a:extLst>
          </p:cNvPr>
          <p:cNvSpPr>
            <a:spLocks noGrp="1" noChangeArrowheads="1"/>
          </p:cNvSpPr>
          <p:nvPr>
            <p:ph type="dt" sz="half" idx="10"/>
          </p:nvPr>
        </p:nvSpPr>
        <p:spPr>
          <a:ln/>
        </p:spPr>
        <p:txBody>
          <a:bodyPr/>
          <a:lstStyle>
            <a:lvl1pPr>
              <a:defRPr/>
            </a:lvl1pPr>
          </a:lstStyle>
          <a:p>
            <a:pPr>
              <a:defRPr/>
            </a:pPr>
            <a:fld id="{E09D6D6C-AB14-4D79-9780-8040CF00E101}" type="datetime11">
              <a:rPr lang="zh-CN" altLang="en-US" smtClean="0"/>
              <a:t>13:39:02</a:t>
            </a:fld>
            <a:endParaRPr lang="en-US"/>
          </a:p>
        </p:txBody>
      </p:sp>
      <p:sp>
        <p:nvSpPr>
          <p:cNvPr id="6" name="页脚占位符 5">
            <a:extLst>
              <a:ext uri="{FF2B5EF4-FFF2-40B4-BE49-F238E27FC236}">
                <a16:creationId xmlns:a16="http://schemas.microsoft.com/office/drawing/2014/main" id="{8F16FC1A-3671-42E3-8139-9AEE89D9969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6">
            <a:extLst>
              <a:ext uri="{FF2B5EF4-FFF2-40B4-BE49-F238E27FC236}">
                <a16:creationId xmlns:a16="http://schemas.microsoft.com/office/drawing/2014/main" id="{B6034BCB-1382-4127-8811-A976060F42E0}"/>
              </a:ext>
            </a:extLst>
          </p:cNvPr>
          <p:cNvSpPr>
            <a:spLocks noGrp="1" noChangeArrowheads="1"/>
          </p:cNvSpPr>
          <p:nvPr>
            <p:ph type="sldNum" sz="quarter" idx="12"/>
          </p:nvPr>
        </p:nvSpPr>
        <p:spPr>
          <a:ln/>
        </p:spPr>
        <p:txBody>
          <a:bodyPr/>
          <a:lstStyle>
            <a:lvl1pPr>
              <a:defRPr/>
            </a:lvl1pPr>
          </a:lstStyle>
          <a:p>
            <a:fld id="{3577D4A3-C6D2-4096-A71E-33E30C3C8119}" type="slidenum">
              <a:rPr lang="en-US" altLang="zh-CN"/>
              <a:pPr/>
              <a:t>‹#›</a:t>
            </a:fld>
            <a:endParaRPr lang="en-US" altLang="zh-CN"/>
          </a:p>
        </p:txBody>
      </p:sp>
    </p:spTree>
    <p:extLst>
      <p:ext uri="{BB962C8B-B14F-4D97-AF65-F5344CB8AC3E}">
        <p14:creationId xmlns:p14="http://schemas.microsoft.com/office/powerpoint/2010/main" val="398893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E8719A93-00AF-4C85-A683-1B755E40A7E8}"/>
              </a:ext>
            </a:extLst>
          </p:cNvPr>
          <p:cNvSpPr>
            <a:spLocks noGrp="1" noChangeArrowheads="1"/>
          </p:cNvSpPr>
          <p:nvPr>
            <p:ph type="dt" sz="half" idx="10"/>
          </p:nvPr>
        </p:nvSpPr>
        <p:spPr>
          <a:ln/>
        </p:spPr>
        <p:txBody>
          <a:bodyPr/>
          <a:lstStyle>
            <a:lvl1pPr>
              <a:defRPr/>
            </a:lvl1pPr>
          </a:lstStyle>
          <a:p>
            <a:pPr>
              <a:defRPr/>
            </a:pPr>
            <a:fld id="{B1E8948E-D33B-4940-9D1A-DC810E684195}" type="datetime11">
              <a:rPr lang="zh-CN" altLang="en-US" smtClean="0"/>
              <a:t>13:39:02</a:t>
            </a:fld>
            <a:endParaRPr lang="en-US"/>
          </a:p>
        </p:txBody>
      </p:sp>
      <p:sp>
        <p:nvSpPr>
          <p:cNvPr id="8" name="页脚占位符 5">
            <a:extLst>
              <a:ext uri="{FF2B5EF4-FFF2-40B4-BE49-F238E27FC236}">
                <a16:creationId xmlns:a16="http://schemas.microsoft.com/office/drawing/2014/main" id="{1BAB215A-48D1-422C-B7C9-DE1E067743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灯片编号占位符 6">
            <a:extLst>
              <a:ext uri="{FF2B5EF4-FFF2-40B4-BE49-F238E27FC236}">
                <a16:creationId xmlns:a16="http://schemas.microsoft.com/office/drawing/2014/main" id="{C2907F0B-D11A-4A87-B1D6-06395ACCE016}"/>
              </a:ext>
            </a:extLst>
          </p:cNvPr>
          <p:cNvSpPr>
            <a:spLocks noGrp="1" noChangeArrowheads="1"/>
          </p:cNvSpPr>
          <p:nvPr>
            <p:ph type="sldNum" sz="quarter" idx="12"/>
          </p:nvPr>
        </p:nvSpPr>
        <p:spPr>
          <a:ln/>
        </p:spPr>
        <p:txBody>
          <a:bodyPr/>
          <a:lstStyle>
            <a:lvl1pPr>
              <a:defRPr/>
            </a:lvl1pPr>
          </a:lstStyle>
          <a:p>
            <a:fld id="{7FEC602B-B7D1-4764-B294-800305DEB29B}" type="slidenum">
              <a:rPr lang="en-US" altLang="zh-CN"/>
              <a:pPr/>
              <a:t>‹#›</a:t>
            </a:fld>
            <a:endParaRPr lang="en-US" altLang="zh-CN"/>
          </a:p>
        </p:txBody>
      </p:sp>
    </p:spTree>
    <p:extLst>
      <p:ext uri="{BB962C8B-B14F-4D97-AF65-F5344CB8AC3E}">
        <p14:creationId xmlns:p14="http://schemas.microsoft.com/office/powerpoint/2010/main" val="1822060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D41D149-3EEC-4359-BC17-B44387B89288}"/>
              </a:ext>
            </a:extLst>
          </p:cNvPr>
          <p:cNvSpPr>
            <a:spLocks noGrp="1" noChangeArrowheads="1"/>
          </p:cNvSpPr>
          <p:nvPr>
            <p:ph type="dt" sz="half" idx="10"/>
          </p:nvPr>
        </p:nvSpPr>
        <p:spPr>
          <a:ln/>
        </p:spPr>
        <p:txBody>
          <a:bodyPr/>
          <a:lstStyle>
            <a:lvl1pPr>
              <a:defRPr/>
            </a:lvl1pPr>
          </a:lstStyle>
          <a:p>
            <a:pPr>
              <a:defRPr/>
            </a:pPr>
            <a:fld id="{B83218FC-0176-47C8-A5E8-4A206D7BE879}" type="datetime11">
              <a:rPr lang="zh-CN" altLang="en-US" smtClean="0"/>
              <a:t>13:39:02</a:t>
            </a:fld>
            <a:endParaRPr lang="en-US"/>
          </a:p>
        </p:txBody>
      </p:sp>
      <p:sp>
        <p:nvSpPr>
          <p:cNvPr id="4" name="页脚占位符 5">
            <a:extLst>
              <a:ext uri="{FF2B5EF4-FFF2-40B4-BE49-F238E27FC236}">
                <a16:creationId xmlns:a16="http://schemas.microsoft.com/office/drawing/2014/main" id="{E1439D73-05E4-4B19-8207-49F957C15F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灯片编号占位符 6">
            <a:extLst>
              <a:ext uri="{FF2B5EF4-FFF2-40B4-BE49-F238E27FC236}">
                <a16:creationId xmlns:a16="http://schemas.microsoft.com/office/drawing/2014/main" id="{35C8152E-7C62-46F8-B8C3-7E4F22B6280E}"/>
              </a:ext>
            </a:extLst>
          </p:cNvPr>
          <p:cNvSpPr>
            <a:spLocks noGrp="1" noChangeArrowheads="1"/>
          </p:cNvSpPr>
          <p:nvPr>
            <p:ph type="sldNum" sz="quarter" idx="12"/>
          </p:nvPr>
        </p:nvSpPr>
        <p:spPr>
          <a:ln/>
        </p:spPr>
        <p:txBody>
          <a:bodyPr/>
          <a:lstStyle>
            <a:lvl1pPr>
              <a:defRPr/>
            </a:lvl1pPr>
          </a:lstStyle>
          <a:p>
            <a:fld id="{63D5499F-9FEE-4ABF-913C-F716C5C8F1DD}" type="slidenum">
              <a:rPr lang="en-US" altLang="zh-CN"/>
              <a:pPr/>
              <a:t>‹#›</a:t>
            </a:fld>
            <a:endParaRPr lang="en-US" altLang="zh-CN"/>
          </a:p>
        </p:txBody>
      </p:sp>
    </p:spTree>
    <p:extLst>
      <p:ext uri="{BB962C8B-B14F-4D97-AF65-F5344CB8AC3E}">
        <p14:creationId xmlns:p14="http://schemas.microsoft.com/office/powerpoint/2010/main" val="3796760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2E5AB23C-0F83-4FC1-9049-3252DF7015B8}"/>
              </a:ext>
            </a:extLst>
          </p:cNvPr>
          <p:cNvSpPr>
            <a:spLocks noGrp="1" noChangeArrowheads="1"/>
          </p:cNvSpPr>
          <p:nvPr>
            <p:ph type="dt" sz="half" idx="10"/>
          </p:nvPr>
        </p:nvSpPr>
        <p:spPr>
          <a:ln/>
        </p:spPr>
        <p:txBody>
          <a:bodyPr/>
          <a:lstStyle>
            <a:lvl1pPr>
              <a:defRPr/>
            </a:lvl1pPr>
          </a:lstStyle>
          <a:p>
            <a:pPr>
              <a:defRPr/>
            </a:pPr>
            <a:fld id="{A77835DB-7C7D-42F6-AD9D-2E9517E945C9}" type="datetime11">
              <a:rPr lang="zh-CN" altLang="en-US" smtClean="0"/>
              <a:t>13:39:02</a:t>
            </a:fld>
            <a:endParaRPr lang="en-US"/>
          </a:p>
        </p:txBody>
      </p:sp>
      <p:sp>
        <p:nvSpPr>
          <p:cNvPr id="3" name="页脚占位符 5">
            <a:extLst>
              <a:ext uri="{FF2B5EF4-FFF2-40B4-BE49-F238E27FC236}">
                <a16:creationId xmlns:a16="http://schemas.microsoft.com/office/drawing/2014/main" id="{C250734A-027A-4526-B82D-AE08CF8B67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灯片编号占位符 6">
            <a:extLst>
              <a:ext uri="{FF2B5EF4-FFF2-40B4-BE49-F238E27FC236}">
                <a16:creationId xmlns:a16="http://schemas.microsoft.com/office/drawing/2014/main" id="{84E75221-DF1F-4AF3-938D-BE48DC5E9383}"/>
              </a:ext>
            </a:extLst>
          </p:cNvPr>
          <p:cNvSpPr>
            <a:spLocks noGrp="1" noChangeArrowheads="1"/>
          </p:cNvSpPr>
          <p:nvPr>
            <p:ph type="sldNum" sz="quarter" idx="12"/>
          </p:nvPr>
        </p:nvSpPr>
        <p:spPr>
          <a:ln/>
        </p:spPr>
        <p:txBody>
          <a:bodyPr/>
          <a:lstStyle>
            <a:lvl1pPr>
              <a:defRPr/>
            </a:lvl1pPr>
          </a:lstStyle>
          <a:p>
            <a:fld id="{012F851E-355A-4D7C-8556-8AD1A29455D2}" type="slidenum">
              <a:rPr lang="en-US" altLang="zh-CN"/>
              <a:pPr/>
              <a:t>‹#›</a:t>
            </a:fld>
            <a:endParaRPr lang="en-US" altLang="zh-CN"/>
          </a:p>
        </p:txBody>
      </p:sp>
    </p:spTree>
    <p:extLst>
      <p:ext uri="{BB962C8B-B14F-4D97-AF65-F5344CB8AC3E}">
        <p14:creationId xmlns:p14="http://schemas.microsoft.com/office/powerpoint/2010/main" val="4194849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6D7EB01-1822-450C-8B87-2A5E84E8AC59}"/>
              </a:ext>
            </a:extLst>
          </p:cNvPr>
          <p:cNvSpPr>
            <a:spLocks noGrp="1" noChangeArrowheads="1"/>
          </p:cNvSpPr>
          <p:nvPr>
            <p:ph type="dt" sz="half" idx="10"/>
          </p:nvPr>
        </p:nvSpPr>
        <p:spPr>
          <a:ln/>
        </p:spPr>
        <p:txBody>
          <a:bodyPr/>
          <a:lstStyle>
            <a:lvl1pPr>
              <a:defRPr/>
            </a:lvl1pPr>
          </a:lstStyle>
          <a:p>
            <a:pPr>
              <a:defRPr/>
            </a:pPr>
            <a:fld id="{4B7AF8AD-A091-42F5-8D1F-7EC3E7F1C2CB}" type="datetime11">
              <a:rPr lang="zh-CN" altLang="en-US" smtClean="0"/>
              <a:t>13:39:02</a:t>
            </a:fld>
            <a:endParaRPr lang="en-US"/>
          </a:p>
        </p:txBody>
      </p:sp>
      <p:sp>
        <p:nvSpPr>
          <p:cNvPr id="6" name="页脚占位符 5">
            <a:extLst>
              <a:ext uri="{FF2B5EF4-FFF2-40B4-BE49-F238E27FC236}">
                <a16:creationId xmlns:a16="http://schemas.microsoft.com/office/drawing/2014/main" id="{049F9C72-920C-4DE6-AFBE-CA60BE2B7C5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6">
            <a:extLst>
              <a:ext uri="{FF2B5EF4-FFF2-40B4-BE49-F238E27FC236}">
                <a16:creationId xmlns:a16="http://schemas.microsoft.com/office/drawing/2014/main" id="{2BBC1AD0-A268-4CD6-B974-56E017878826}"/>
              </a:ext>
            </a:extLst>
          </p:cNvPr>
          <p:cNvSpPr>
            <a:spLocks noGrp="1" noChangeArrowheads="1"/>
          </p:cNvSpPr>
          <p:nvPr>
            <p:ph type="sldNum" sz="quarter" idx="12"/>
          </p:nvPr>
        </p:nvSpPr>
        <p:spPr>
          <a:ln/>
        </p:spPr>
        <p:txBody>
          <a:bodyPr/>
          <a:lstStyle>
            <a:lvl1pPr>
              <a:defRPr/>
            </a:lvl1pPr>
          </a:lstStyle>
          <a:p>
            <a:fld id="{5ED6DE27-C081-4BDB-8A74-7735A5D36E1A}" type="slidenum">
              <a:rPr lang="en-US" altLang="zh-CN"/>
              <a:pPr/>
              <a:t>‹#›</a:t>
            </a:fld>
            <a:endParaRPr lang="en-US" altLang="zh-CN"/>
          </a:p>
        </p:txBody>
      </p:sp>
    </p:spTree>
    <p:extLst>
      <p:ext uri="{BB962C8B-B14F-4D97-AF65-F5344CB8AC3E}">
        <p14:creationId xmlns:p14="http://schemas.microsoft.com/office/powerpoint/2010/main" val="194660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4B7A940-1EBA-4FBD-A830-BD9802737023}"/>
              </a:ext>
            </a:extLst>
          </p:cNvPr>
          <p:cNvSpPr>
            <a:spLocks noGrp="1" noChangeArrowheads="1"/>
          </p:cNvSpPr>
          <p:nvPr>
            <p:ph type="dt" sz="half" idx="10"/>
          </p:nvPr>
        </p:nvSpPr>
        <p:spPr>
          <a:ln/>
        </p:spPr>
        <p:txBody>
          <a:bodyPr/>
          <a:lstStyle>
            <a:lvl1pPr>
              <a:defRPr/>
            </a:lvl1pPr>
          </a:lstStyle>
          <a:p>
            <a:pPr>
              <a:defRPr/>
            </a:pPr>
            <a:fld id="{942DE3CC-6FFC-49AE-B193-A039BA72023C}" type="datetime11">
              <a:rPr lang="zh-CN" altLang="en-US" smtClean="0"/>
              <a:t>13:39:02</a:t>
            </a:fld>
            <a:endParaRPr lang="en-US"/>
          </a:p>
        </p:txBody>
      </p:sp>
      <p:sp>
        <p:nvSpPr>
          <p:cNvPr id="5" name="页脚占位符 4">
            <a:extLst>
              <a:ext uri="{FF2B5EF4-FFF2-40B4-BE49-F238E27FC236}">
                <a16:creationId xmlns:a16="http://schemas.microsoft.com/office/drawing/2014/main" id="{94FB93EB-B311-455B-BAAB-F4E23136358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1EABE521-9C4B-4E04-ADBF-1C2D7EAC0B19}"/>
              </a:ext>
            </a:extLst>
          </p:cNvPr>
          <p:cNvSpPr>
            <a:spLocks noGrp="1" noChangeArrowheads="1"/>
          </p:cNvSpPr>
          <p:nvPr>
            <p:ph type="sldNum" sz="quarter" idx="12"/>
          </p:nvPr>
        </p:nvSpPr>
        <p:spPr>
          <a:ln/>
        </p:spPr>
        <p:txBody>
          <a:bodyPr/>
          <a:lstStyle>
            <a:lvl1pPr>
              <a:defRPr/>
            </a:lvl1pPr>
          </a:lstStyle>
          <a:p>
            <a:fld id="{C4305181-ADDD-46FD-AB55-14765190D8FB}" type="slidenum">
              <a:rPr lang="en-US" altLang="zh-CN"/>
              <a:pPr/>
              <a:t>‹#›</a:t>
            </a:fld>
            <a:endParaRPr lang="en-US" altLang="zh-CN"/>
          </a:p>
        </p:txBody>
      </p:sp>
    </p:spTree>
    <p:extLst>
      <p:ext uri="{BB962C8B-B14F-4D97-AF65-F5344CB8AC3E}">
        <p14:creationId xmlns:p14="http://schemas.microsoft.com/office/powerpoint/2010/main" val="804182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7E5E798-509F-47F3-BCF1-542BBB1D3A99}"/>
              </a:ext>
            </a:extLst>
          </p:cNvPr>
          <p:cNvSpPr>
            <a:spLocks noGrp="1" noChangeArrowheads="1"/>
          </p:cNvSpPr>
          <p:nvPr>
            <p:ph type="dt" sz="half" idx="10"/>
          </p:nvPr>
        </p:nvSpPr>
        <p:spPr>
          <a:ln/>
        </p:spPr>
        <p:txBody>
          <a:bodyPr/>
          <a:lstStyle>
            <a:lvl1pPr>
              <a:defRPr/>
            </a:lvl1pPr>
          </a:lstStyle>
          <a:p>
            <a:pPr>
              <a:defRPr/>
            </a:pPr>
            <a:fld id="{B14E4848-75EE-43F5-8772-38FF7498C491}" type="datetime11">
              <a:rPr lang="zh-CN" altLang="en-US" smtClean="0"/>
              <a:t>13:39:02</a:t>
            </a:fld>
            <a:endParaRPr lang="en-US"/>
          </a:p>
        </p:txBody>
      </p:sp>
      <p:sp>
        <p:nvSpPr>
          <p:cNvPr id="6" name="页脚占位符 5">
            <a:extLst>
              <a:ext uri="{FF2B5EF4-FFF2-40B4-BE49-F238E27FC236}">
                <a16:creationId xmlns:a16="http://schemas.microsoft.com/office/drawing/2014/main" id="{C84B172F-A691-4BC4-A52A-67EAE7E289C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6">
            <a:extLst>
              <a:ext uri="{FF2B5EF4-FFF2-40B4-BE49-F238E27FC236}">
                <a16:creationId xmlns:a16="http://schemas.microsoft.com/office/drawing/2014/main" id="{00872AD2-F00F-4BE1-8553-1E1C7D361EE9}"/>
              </a:ext>
            </a:extLst>
          </p:cNvPr>
          <p:cNvSpPr>
            <a:spLocks noGrp="1" noChangeArrowheads="1"/>
          </p:cNvSpPr>
          <p:nvPr>
            <p:ph type="sldNum" sz="quarter" idx="12"/>
          </p:nvPr>
        </p:nvSpPr>
        <p:spPr>
          <a:ln/>
        </p:spPr>
        <p:txBody>
          <a:bodyPr/>
          <a:lstStyle>
            <a:lvl1pPr>
              <a:defRPr/>
            </a:lvl1pPr>
          </a:lstStyle>
          <a:p>
            <a:fld id="{8343D528-7800-4284-8230-AB829F305F0B}" type="slidenum">
              <a:rPr lang="en-US" altLang="zh-CN"/>
              <a:pPr/>
              <a:t>‹#›</a:t>
            </a:fld>
            <a:endParaRPr lang="en-US" altLang="zh-CN"/>
          </a:p>
        </p:txBody>
      </p:sp>
    </p:spTree>
    <p:extLst>
      <p:ext uri="{BB962C8B-B14F-4D97-AF65-F5344CB8AC3E}">
        <p14:creationId xmlns:p14="http://schemas.microsoft.com/office/powerpoint/2010/main" val="3958782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FCCD476C-BCE6-460D-A818-2C2599316BAF}"/>
              </a:ext>
            </a:extLst>
          </p:cNvPr>
          <p:cNvSpPr>
            <a:spLocks noGrp="1" noChangeArrowheads="1"/>
          </p:cNvSpPr>
          <p:nvPr>
            <p:ph type="dt" sz="half" idx="10"/>
          </p:nvPr>
        </p:nvSpPr>
        <p:spPr>
          <a:ln/>
        </p:spPr>
        <p:txBody>
          <a:bodyPr/>
          <a:lstStyle>
            <a:lvl1pPr>
              <a:defRPr/>
            </a:lvl1pPr>
          </a:lstStyle>
          <a:p>
            <a:pPr>
              <a:defRPr/>
            </a:pPr>
            <a:fld id="{F1C18569-85D3-470B-A00B-5E332BEBA6C0}" type="datetime11">
              <a:rPr lang="zh-CN" altLang="en-US" smtClean="0"/>
              <a:t>13:39:02</a:t>
            </a:fld>
            <a:endParaRPr lang="en-US"/>
          </a:p>
        </p:txBody>
      </p:sp>
      <p:sp>
        <p:nvSpPr>
          <p:cNvPr id="5" name="页脚占位符 5">
            <a:extLst>
              <a:ext uri="{FF2B5EF4-FFF2-40B4-BE49-F238E27FC236}">
                <a16:creationId xmlns:a16="http://schemas.microsoft.com/office/drawing/2014/main" id="{DB13B950-E492-470D-A8D9-8AB73BD6EC2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6">
            <a:extLst>
              <a:ext uri="{FF2B5EF4-FFF2-40B4-BE49-F238E27FC236}">
                <a16:creationId xmlns:a16="http://schemas.microsoft.com/office/drawing/2014/main" id="{A803223A-21FA-4FF7-8238-75407F9E195E}"/>
              </a:ext>
            </a:extLst>
          </p:cNvPr>
          <p:cNvSpPr>
            <a:spLocks noGrp="1" noChangeArrowheads="1"/>
          </p:cNvSpPr>
          <p:nvPr>
            <p:ph type="sldNum" sz="quarter" idx="12"/>
          </p:nvPr>
        </p:nvSpPr>
        <p:spPr>
          <a:ln/>
        </p:spPr>
        <p:txBody>
          <a:bodyPr/>
          <a:lstStyle>
            <a:lvl1pPr>
              <a:defRPr/>
            </a:lvl1pPr>
          </a:lstStyle>
          <a:p>
            <a:fld id="{A65FE787-E903-4C20-A389-9B7BEBA915ED}" type="slidenum">
              <a:rPr lang="en-US" altLang="zh-CN"/>
              <a:pPr/>
              <a:t>‹#›</a:t>
            </a:fld>
            <a:endParaRPr lang="en-US" altLang="zh-CN"/>
          </a:p>
        </p:txBody>
      </p:sp>
    </p:spTree>
    <p:extLst>
      <p:ext uri="{BB962C8B-B14F-4D97-AF65-F5344CB8AC3E}">
        <p14:creationId xmlns:p14="http://schemas.microsoft.com/office/powerpoint/2010/main" val="856869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04850"/>
            <a:ext cx="2057400" cy="5619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704850"/>
            <a:ext cx="6019800" cy="5619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36892F17-DC2C-4615-9295-86EE97205F4C}"/>
              </a:ext>
            </a:extLst>
          </p:cNvPr>
          <p:cNvSpPr>
            <a:spLocks noGrp="1" noChangeArrowheads="1"/>
          </p:cNvSpPr>
          <p:nvPr>
            <p:ph type="dt" sz="half" idx="10"/>
          </p:nvPr>
        </p:nvSpPr>
        <p:spPr>
          <a:ln/>
        </p:spPr>
        <p:txBody>
          <a:bodyPr/>
          <a:lstStyle>
            <a:lvl1pPr>
              <a:defRPr/>
            </a:lvl1pPr>
          </a:lstStyle>
          <a:p>
            <a:pPr>
              <a:defRPr/>
            </a:pPr>
            <a:fld id="{9FB69080-EB42-4658-A377-6FFEE3F127C0}" type="datetime11">
              <a:rPr lang="zh-CN" altLang="en-US" smtClean="0"/>
              <a:t>13:39:02</a:t>
            </a:fld>
            <a:endParaRPr lang="en-US"/>
          </a:p>
        </p:txBody>
      </p:sp>
      <p:sp>
        <p:nvSpPr>
          <p:cNvPr id="5" name="页脚占位符 5">
            <a:extLst>
              <a:ext uri="{FF2B5EF4-FFF2-40B4-BE49-F238E27FC236}">
                <a16:creationId xmlns:a16="http://schemas.microsoft.com/office/drawing/2014/main" id="{8FC10789-D71D-45CC-84C0-494841845EC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6">
            <a:extLst>
              <a:ext uri="{FF2B5EF4-FFF2-40B4-BE49-F238E27FC236}">
                <a16:creationId xmlns:a16="http://schemas.microsoft.com/office/drawing/2014/main" id="{F5DC342A-4E5B-4AEB-BE7C-CF3C4F9A57E9}"/>
              </a:ext>
            </a:extLst>
          </p:cNvPr>
          <p:cNvSpPr>
            <a:spLocks noGrp="1" noChangeArrowheads="1"/>
          </p:cNvSpPr>
          <p:nvPr>
            <p:ph type="sldNum" sz="quarter" idx="12"/>
          </p:nvPr>
        </p:nvSpPr>
        <p:spPr>
          <a:ln/>
        </p:spPr>
        <p:txBody>
          <a:bodyPr/>
          <a:lstStyle>
            <a:lvl1pPr>
              <a:defRPr/>
            </a:lvl1pPr>
          </a:lstStyle>
          <a:p>
            <a:fld id="{54660001-32CD-4457-8F82-3B96DF7FFFB5}" type="slidenum">
              <a:rPr lang="en-US" altLang="zh-CN"/>
              <a:pPr/>
              <a:t>‹#›</a:t>
            </a:fld>
            <a:endParaRPr lang="en-US" altLang="zh-CN"/>
          </a:p>
        </p:txBody>
      </p:sp>
    </p:spTree>
    <p:extLst>
      <p:ext uri="{BB962C8B-B14F-4D97-AF65-F5344CB8AC3E}">
        <p14:creationId xmlns:p14="http://schemas.microsoft.com/office/powerpoint/2010/main" val="29068614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E0034-11F1-4563-8E51-4F63768695ED}"/>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7EC8881F-1F56-4323-9932-117FC4A1BB3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36F0748-BD56-4A92-B4D0-4F242AD72824}"/>
              </a:ext>
            </a:extLst>
          </p:cNvPr>
          <p:cNvSpPr>
            <a:spLocks noGrp="1"/>
          </p:cNvSpPr>
          <p:nvPr>
            <p:ph type="dt" sz="half" idx="10"/>
          </p:nvPr>
        </p:nvSpPr>
        <p:spPr/>
        <p:txBody>
          <a:bodyPr/>
          <a:lstStyle/>
          <a:p>
            <a:pPr>
              <a:defRPr/>
            </a:pPr>
            <a:fld id="{C75A6F21-187A-4B22-AE4D-E6F2866C2712}" type="datetime11">
              <a:rPr lang="zh-CN" altLang="en-US" smtClean="0"/>
              <a:t>13:39:02</a:t>
            </a:fld>
            <a:endParaRPr lang="en-US"/>
          </a:p>
        </p:txBody>
      </p:sp>
      <p:sp>
        <p:nvSpPr>
          <p:cNvPr id="5" name="页脚占位符 4">
            <a:extLst>
              <a:ext uri="{FF2B5EF4-FFF2-40B4-BE49-F238E27FC236}">
                <a16:creationId xmlns:a16="http://schemas.microsoft.com/office/drawing/2014/main" id="{F997607A-2BB4-4668-80A3-F2BBBD9AB84A}"/>
              </a:ext>
            </a:extLst>
          </p:cNvPr>
          <p:cNvSpPr>
            <a:spLocks noGrp="1"/>
          </p:cNvSpPr>
          <p:nvPr>
            <p:ph type="ftr" sz="quarter" idx="11"/>
          </p:nvPr>
        </p:nvSpPr>
        <p:spPr/>
        <p:txBody>
          <a:bodyPr/>
          <a:lstStyle/>
          <a:p>
            <a:pPr>
              <a:defRPr/>
            </a:pPr>
            <a:endParaRPr lang="en-US"/>
          </a:p>
        </p:txBody>
      </p:sp>
      <p:sp>
        <p:nvSpPr>
          <p:cNvPr id="6" name="灯片编号占位符 5">
            <a:extLst>
              <a:ext uri="{FF2B5EF4-FFF2-40B4-BE49-F238E27FC236}">
                <a16:creationId xmlns:a16="http://schemas.microsoft.com/office/drawing/2014/main" id="{29019D31-2491-4B65-A694-593DDACE1466}"/>
              </a:ext>
            </a:extLst>
          </p:cNvPr>
          <p:cNvSpPr>
            <a:spLocks noGrp="1"/>
          </p:cNvSpPr>
          <p:nvPr>
            <p:ph type="sldNum" sz="quarter" idx="12"/>
          </p:nvPr>
        </p:nvSpPr>
        <p:spPr/>
        <p:txBody>
          <a:bodyPr/>
          <a:lstStyle/>
          <a:p>
            <a:fld id="{B543156B-4070-4F70-BCB6-77A85D152763}" type="slidenum">
              <a:rPr lang="en-US" altLang="zh-CN" smtClean="0"/>
              <a:pPr/>
              <a:t>‹#›</a:t>
            </a:fld>
            <a:endParaRPr lang="en-US" altLang="zh-CN"/>
          </a:p>
        </p:txBody>
      </p:sp>
    </p:spTree>
    <p:extLst>
      <p:ext uri="{BB962C8B-B14F-4D97-AF65-F5344CB8AC3E}">
        <p14:creationId xmlns:p14="http://schemas.microsoft.com/office/powerpoint/2010/main" val="2491509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25424-56BF-4C8C-B0DF-845B1A3B3E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E8FCB0-25F7-45D2-A740-8AC1E0EB3C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F2844B-6038-4E1C-BE7B-FFCE2C8F53D4}"/>
              </a:ext>
            </a:extLst>
          </p:cNvPr>
          <p:cNvSpPr>
            <a:spLocks noGrp="1"/>
          </p:cNvSpPr>
          <p:nvPr>
            <p:ph type="dt" sz="half" idx="10"/>
          </p:nvPr>
        </p:nvSpPr>
        <p:spPr/>
        <p:txBody>
          <a:bodyPr/>
          <a:lstStyle/>
          <a:p>
            <a:pPr>
              <a:defRPr/>
            </a:pPr>
            <a:fld id="{826AFD8B-2AE9-4C31-BFFC-F8A8BEEC8E74}" type="datetime11">
              <a:rPr lang="zh-CN" altLang="en-US" smtClean="0"/>
              <a:t>13:39:02</a:t>
            </a:fld>
            <a:endParaRPr lang="en-US"/>
          </a:p>
        </p:txBody>
      </p:sp>
      <p:sp>
        <p:nvSpPr>
          <p:cNvPr id="5" name="页脚占位符 4">
            <a:extLst>
              <a:ext uri="{FF2B5EF4-FFF2-40B4-BE49-F238E27FC236}">
                <a16:creationId xmlns:a16="http://schemas.microsoft.com/office/drawing/2014/main" id="{7A943323-0402-43F3-AB0C-CE857A6E48D6}"/>
              </a:ext>
            </a:extLst>
          </p:cNvPr>
          <p:cNvSpPr>
            <a:spLocks noGrp="1"/>
          </p:cNvSpPr>
          <p:nvPr>
            <p:ph type="ftr" sz="quarter" idx="11"/>
          </p:nvPr>
        </p:nvSpPr>
        <p:spPr/>
        <p:txBody>
          <a:bodyPr/>
          <a:lstStyle/>
          <a:p>
            <a:pPr>
              <a:defRPr/>
            </a:pPr>
            <a:endParaRPr lang="en-US"/>
          </a:p>
        </p:txBody>
      </p:sp>
      <p:sp>
        <p:nvSpPr>
          <p:cNvPr id="6" name="灯片编号占位符 5">
            <a:extLst>
              <a:ext uri="{FF2B5EF4-FFF2-40B4-BE49-F238E27FC236}">
                <a16:creationId xmlns:a16="http://schemas.microsoft.com/office/drawing/2014/main" id="{026E526C-323E-42CD-84D2-14D2809AC9C4}"/>
              </a:ext>
            </a:extLst>
          </p:cNvPr>
          <p:cNvSpPr>
            <a:spLocks noGrp="1"/>
          </p:cNvSpPr>
          <p:nvPr>
            <p:ph type="sldNum" sz="quarter" idx="12"/>
          </p:nvPr>
        </p:nvSpPr>
        <p:spPr/>
        <p:txBody>
          <a:bodyPr/>
          <a:lstStyle/>
          <a:p>
            <a:fld id="{3DDC7132-9721-4FEC-9ADE-156DE536D43C}" type="slidenum">
              <a:rPr lang="en-US" altLang="zh-CN" smtClean="0"/>
              <a:pPr/>
              <a:t>‹#›</a:t>
            </a:fld>
            <a:endParaRPr lang="en-US" altLang="zh-CN"/>
          </a:p>
        </p:txBody>
      </p:sp>
    </p:spTree>
    <p:extLst>
      <p:ext uri="{BB962C8B-B14F-4D97-AF65-F5344CB8AC3E}">
        <p14:creationId xmlns:p14="http://schemas.microsoft.com/office/powerpoint/2010/main" val="3003677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40C45-DD74-429F-AE96-C9B0FEF1F6A0}"/>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DF4EB26D-BD34-45F2-8349-BB4ED3DE5B7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C577477-45AD-43D0-8AF8-E352800D80A3}"/>
              </a:ext>
            </a:extLst>
          </p:cNvPr>
          <p:cNvSpPr>
            <a:spLocks noGrp="1"/>
          </p:cNvSpPr>
          <p:nvPr>
            <p:ph type="dt" sz="half" idx="10"/>
          </p:nvPr>
        </p:nvSpPr>
        <p:spPr/>
        <p:txBody>
          <a:bodyPr/>
          <a:lstStyle/>
          <a:p>
            <a:pPr>
              <a:defRPr/>
            </a:pPr>
            <a:fld id="{34724C25-7E4C-4149-AC79-0673F87E1A51}" type="datetime11">
              <a:rPr lang="zh-CN" altLang="en-US" smtClean="0"/>
              <a:t>13:39:02</a:t>
            </a:fld>
            <a:endParaRPr lang="en-US"/>
          </a:p>
        </p:txBody>
      </p:sp>
      <p:sp>
        <p:nvSpPr>
          <p:cNvPr id="5" name="页脚占位符 4">
            <a:extLst>
              <a:ext uri="{FF2B5EF4-FFF2-40B4-BE49-F238E27FC236}">
                <a16:creationId xmlns:a16="http://schemas.microsoft.com/office/drawing/2014/main" id="{EB6EA0D7-8A40-4BD8-A0BD-32DF2ED8C26F}"/>
              </a:ext>
            </a:extLst>
          </p:cNvPr>
          <p:cNvSpPr>
            <a:spLocks noGrp="1"/>
          </p:cNvSpPr>
          <p:nvPr>
            <p:ph type="ftr" sz="quarter" idx="11"/>
          </p:nvPr>
        </p:nvSpPr>
        <p:spPr/>
        <p:txBody>
          <a:bodyPr/>
          <a:lstStyle/>
          <a:p>
            <a:pPr>
              <a:defRPr/>
            </a:pPr>
            <a:endParaRPr lang="en-US"/>
          </a:p>
        </p:txBody>
      </p:sp>
      <p:sp>
        <p:nvSpPr>
          <p:cNvPr id="6" name="灯片编号占位符 5">
            <a:extLst>
              <a:ext uri="{FF2B5EF4-FFF2-40B4-BE49-F238E27FC236}">
                <a16:creationId xmlns:a16="http://schemas.microsoft.com/office/drawing/2014/main" id="{76C6CC9D-709C-4CFB-8269-E002D2DF904E}"/>
              </a:ext>
            </a:extLst>
          </p:cNvPr>
          <p:cNvSpPr>
            <a:spLocks noGrp="1"/>
          </p:cNvSpPr>
          <p:nvPr>
            <p:ph type="sldNum" sz="quarter" idx="12"/>
          </p:nvPr>
        </p:nvSpPr>
        <p:spPr/>
        <p:txBody>
          <a:bodyPr/>
          <a:lstStyle/>
          <a:p>
            <a:fld id="{81E5C8FD-4734-44CC-A6AA-21DB1637129C}" type="slidenum">
              <a:rPr lang="en-US" altLang="zh-CN" smtClean="0"/>
              <a:pPr/>
              <a:t>‹#›</a:t>
            </a:fld>
            <a:endParaRPr lang="en-US" altLang="zh-CN"/>
          </a:p>
        </p:txBody>
      </p:sp>
    </p:spTree>
    <p:extLst>
      <p:ext uri="{BB962C8B-B14F-4D97-AF65-F5344CB8AC3E}">
        <p14:creationId xmlns:p14="http://schemas.microsoft.com/office/powerpoint/2010/main" val="38351494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C4C9D-C4FE-42A3-A522-C7FE6CA3DC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411E5C-02D2-4575-910C-1882FBE4EAC5}"/>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D101C0A-D9B4-45CE-A24A-8AC18717E7FF}"/>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5855A93-9A02-4C06-9D04-F88C4CB8C50B}"/>
              </a:ext>
            </a:extLst>
          </p:cNvPr>
          <p:cNvSpPr>
            <a:spLocks noGrp="1"/>
          </p:cNvSpPr>
          <p:nvPr>
            <p:ph type="dt" sz="half" idx="10"/>
          </p:nvPr>
        </p:nvSpPr>
        <p:spPr/>
        <p:txBody>
          <a:bodyPr/>
          <a:lstStyle/>
          <a:p>
            <a:pPr>
              <a:defRPr/>
            </a:pPr>
            <a:fld id="{36A36B24-7139-4857-B25E-231C545271C0}" type="datetime11">
              <a:rPr lang="zh-CN" altLang="en-US" smtClean="0"/>
              <a:t>13:39:02</a:t>
            </a:fld>
            <a:endParaRPr lang="en-US"/>
          </a:p>
        </p:txBody>
      </p:sp>
      <p:sp>
        <p:nvSpPr>
          <p:cNvPr id="6" name="页脚占位符 5">
            <a:extLst>
              <a:ext uri="{FF2B5EF4-FFF2-40B4-BE49-F238E27FC236}">
                <a16:creationId xmlns:a16="http://schemas.microsoft.com/office/drawing/2014/main" id="{796F8431-0E44-40A0-8621-D86357E98BB8}"/>
              </a:ext>
            </a:extLst>
          </p:cNvPr>
          <p:cNvSpPr>
            <a:spLocks noGrp="1"/>
          </p:cNvSpPr>
          <p:nvPr>
            <p:ph type="ftr" sz="quarter" idx="11"/>
          </p:nvPr>
        </p:nvSpPr>
        <p:spPr/>
        <p:txBody>
          <a:bodyPr/>
          <a:lstStyle/>
          <a:p>
            <a:pPr>
              <a:defRPr/>
            </a:pPr>
            <a:endParaRPr lang="en-US"/>
          </a:p>
        </p:txBody>
      </p:sp>
      <p:sp>
        <p:nvSpPr>
          <p:cNvPr id="7" name="灯片编号占位符 6">
            <a:extLst>
              <a:ext uri="{FF2B5EF4-FFF2-40B4-BE49-F238E27FC236}">
                <a16:creationId xmlns:a16="http://schemas.microsoft.com/office/drawing/2014/main" id="{5A070E20-555F-4E2A-9576-74F91B8FFD9E}"/>
              </a:ext>
            </a:extLst>
          </p:cNvPr>
          <p:cNvSpPr>
            <a:spLocks noGrp="1"/>
          </p:cNvSpPr>
          <p:nvPr>
            <p:ph type="sldNum" sz="quarter" idx="12"/>
          </p:nvPr>
        </p:nvSpPr>
        <p:spPr/>
        <p:txBody>
          <a:bodyPr/>
          <a:lstStyle/>
          <a:p>
            <a:fld id="{F46825FC-1F54-49FB-B123-E4AD74D8662C}" type="slidenum">
              <a:rPr lang="en-US" altLang="zh-CN" smtClean="0"/>
              <a:pPr/>
              <a:t>‹#›</a:t>
            </a:fld>
            <a:endParaRPr lang="en-US" altLang="zh-CN"/>
          </a:p>
        </p:txBody>
      </p:sp>
    </p:spTree>
    <p:extLst>
      <p:ext uri="{BB962C8B-B14F-4D97-AF65-F5344CB8AC3E}">
        <p14:creationId xmlns:p14="http://schemas.microsoft.com/office/powerpoint/2010/main" val="2085800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9ECB4-18EB-4921-B4DA-86DFF764FBA3}"/>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F728ECB-556A-4549-A729-B5E0F7F26AB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F806F5-00CD-4D14-80AD-1B1B860AA7D6}"/>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394C4FE-4CF6-4760-87AD-F22AAEAA3E0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A8350B9-8E00-4EBD-8D48-893FB4BF2AEC}"/>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1D3ADAE-2B7F-441C-A1B9-10525E825586}"/>
              </a:ext>
            </a:extLst>
          </p:cNvPr>
          <p:cNvSpPr>
            <a:spLocks noGrp="1"/>
          </p:cNvSpPr>
          <p:nvPr>
            <p:ph type="dt" sz="half" idx="10"/>
          </p:nvPr>
        </p:nvSpPr>
        <p:spPr/>
        <p:txBody>
          <a:bodyPr/>
          <a:lstStyle/>
          <a:p>
            <a:pPr>
              <a:defRPr/>
            </a:pPr>
            <a:fld id="{07F019BF-8AA0-4C72-AD22-8884ECEF3644}" type="datetime11">
              <a:rPr lang="zh-CN" altLang="en-US" smtClean="0"/>
              <a:t>13:39:02</a:t>
            </a:fld>
            <a:endParaRPr lang="en-US"/>
          </a:p>
        </p:txBody>
      </p:sp>
      <p:sp>
        <p:nvSpPr>
          <p:cNvPr id="8" name="页脚占位符 7">
            <a:extLst>
              <a:ext uri="{FF2B5EF4-FFF2-40B4-BE49-F238E27FC236}">
                <a16:creationId xmlns:a16="http://schemas.microsoft.com/office/drawing/2014/main" id="{9E3011A6-C12E-40C2-A0DC-942CDE9D613C}"/>
              </a:ext>
            </a:extLst>
          </p:cNvPr>
          <p:cNvSpPr>
            <a:spLocks noGrp="1"/>
          </p:cNvSpPr>
          <p:nvPr>
            <p:ph type="ftr" sz="quarter" idx="11"/>
          </p:nvPr>
        </p:nvSpPr>
        <p:spPr/>
        <p:txBody>
          <a:bodyPr/>
          <a:lstStyle/>
          <a:p>
            <a:pPr>
              <a:defRPr/>
            </a:pPr>
            <a:endParaRPr lang="en-US"/>
          </a:p>
        </p:txBody>
      </p:sp>
      <p:sp>
        <p:nvSpPr>
          <p:cNvPr id="9" name="灯片编号占位符 8">
            <a:extLst>
              <a:ext uri="{FF2B5EF4-FFF2-40B4-BE49-F238E27FC236}">
                <a16:creationId xmlns:a16="http://schemas.microsoft.com/office/drawing/2014/main" id="{5AF1130A-5D69-44E0-A0D9-BC5B528188B0}"/>
              </a:ext>
            </a:extLst>
          </p:cNvPr>
          <p:cNvSpPr>
            <a:spLocks noGrp="1"/>
          </p:cNvSpPr>
          <p:nvPr>
            <p:ph type="sldNum" sz="quarter" idx="12"/>
          </p:nvPr>
        </p:nvSpPr>
        <p:spPr/>
        <p:txBody>
          <a:bodyPr/>
          <a:lstStyle/>
          <a:p>
            <a:fld id="{48C4F7F5-1EC6-42F2-A977-C2E4D3980701}" type="slidenum">
              <a:rPr lang="en-US" altLang="zh-CN" smtClean="0"/>
              <a:pPr/>
              <a:t>‹#›</a:t>
            </a:fld>
            <a:endParaRPr lang="en-US" altLang="zh-CN"/>
          </a:p>
        </p:txBody>
      </p:sp>
    </p:spTree>
    <p:extLst>
      <p:ext uri="{BB962C8B-B14F-4D97-AF65-F5344CB8AC3E}">
        <p14:creationId xmlns:p14="http://schemas.microsoft.com/office/powerpoint/2010/main" val="9711839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0DF0D-8FD1-4B4F-AD49-71321BF64B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9CC27F7-CB28-4980-A291-59C44D194F41}"/>
              </a:ext>
            </a:extLst>
          </p:cNvPr>
          <p:cNvSpPr>
            <a:spLocks noGrp="1"/>
          </p:cNvSpPr>
          <p:nvPr>
            <p:ph type="dt" sz="half" idx="10"/>
          </p:nvPr>
        </p:nvSpPr>
        <p:spPr/>
        <p:txBody>
          <a:bodyPr/>
          <a:lstStyle/>
          <a:p>
            <a:pPr>
              <a:defRPr/>
            </a:pPr>
            <a:fld id="{E2D70B3F-6533-4F6A-88D4-C8C6F1FD1B6B}" type="datetime11">
              <a:rPr lang="zh-CN" altLang="en-US" smtClean="0"/>
              <a:t>13:39:02</a:t>
            </a:fld>
            <a:endParaRPr lang="en-US"/>
          </a:p>
        </p:txBody>
      </p:sp>
      <p:sp>
        <p:nvSpPr>
          <p:cNvPr id="4" name="页脚占位符 3">
            <a:extLst>
              <a:ext uri="{FF2B5EF4-FFF2-40B4-BE49-F238E27FC236}">
                <a16:creationId xmlns:a16="http://schemas.microsoft.com/office/drawing/2014/main" id="{8AF373DF-CF07-401A-9DB1-31452F692F9E}"/>
              </a:ext>
            </a:extLst>
          </p:cNvPr>
          <p:cNvSpPr>
            <a:spLocks noGrp="1"/>
          </p:cNvSpPr>
          <p:nvPr>
            <p:ph type="ftr" sz="quarter" idx="11"/>
          </p:nvPr>
        </p:nvSpPr>
        <p:spPr/>
        <p:txBody>
          <a:bodyPr/>
          <a:lstStyle/>
          <a:p>
            <a:pPr>
              <a:defRPr/>
            </a:pPr>
            <a:endParaRPr lang="en-US"/>
          </a:p>
        </p:txBody>
      </p:sp>
      <p:sp>
        <p:nvSpPr>
          <p:cNvPr id="5" name="灯片编号占位符 4">
            <a:extLst>
              <a:ext uri="{FF2B5EF4-FFF2-40B4-BE49-F238E27FC236}">
                <a16:creationId xmlns:a16="http://schemas.microsoft.com/office/drawing/2014/main" id="{931E0F00-8E89-4E88-82C5-AD80A9442649}"/>
              </a:ext>
            </a:extLst>
          </p:cNvPr>
          <p:cNvSpPr>
            <a:spLocks noGrp="1"/>
          </p:cNvSpPr>
          <p:nvPr>
            <p:ph type="sldNum" sz="quarter" idx="12"/>
          </p:nvPr>
        </p:nvSpPr>
        <p:spPr/>
        <p:txBody>
          <a:bodyPr/>
          <a:lstStyle/>
          <a:p>
            <a:fld id="{458BD2FC-B047-4622-9C79-B2F7891CEA6F}" type="slidenum">
              <a:rPr lang="en-US" altLang="zh-CN" smtClean="0"/>
              <a:pPr/>
              <a:t>‹#›</a:t>
            </a:fld>
            <a:endParaRPr lang="en-US" altLang="zh-CN"/>
          </a:p>
        </p:txBody>
      </p:sp>
    </p:spTree>
    <p:extLst>
      <p:ext uri="{BB962C8B-B14F-4D97-AF65-F5344CB8AC3E}">
        <p14:creationId xmlns:p14="http://schemas.microsoft.com/office/powerpoint/2010/main" val="3617769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AAC1B2B-1628-4537-8CA2-2A51661EF870}"/>
              </a:ext>
            </a:extLst>
          </p:cNvPr>
          <p:cNvSpPr>
            <a:spLocks noGrp="1"/>
          </p:cNvSpPr>
          <p:nvPr>
            <p:ph type="dt" sz="half" idx="10"/>
          </p:nvPr>
        </p:nvSpPr>
        <p:spPr/>
        <p:txBody>
          <a:bodyPr/>
          <a:lstStyle/>
          <a:p>
            <a:pPr>
              <a:defRPr/>
            </a:pPr>
            <a:fld id="{C5F0FD78-EBE6-4CA9-BEC1-C62D4C62A850}" type="datetime11">
              <a:rPr lang="zh-CN" altLang="en-US" smtClean="0"/>
              <a:t>13:39:01</a:t>
            </a:fld>
            <a:endParaRPr lang="en-US"/>
          </a:p>
        </p:txBody>
      </p:sp>
      <p:sp>
        <p:nvSpPr>
          <p:cNvPr id="3" name="页脚占位符 2">
            <a:extLst>
              <a:ext uri="{FF2B5EF4-FFF2-40B4-BE49-F238E27FC236}">
                <a16:creationId xmlns:a16="http://schemas.microsoft.com/office/drawing/2014/main" id="{5A97A1C4-5AC2-4183-928A-DF8B18792E00}"/>
              </a:ext>
            </a:extLst>
          </p:cNvPr>
          <p:cNvSpPr>
            <a:spLocks noGrp="1"/>
          </p:cNvSpPr>
          <p:nvPr>
            <p:ph type="ftr" sz="quarter" idx="11"/>
          </p:nvPr>
        </p:nvSpPr>
        <p:spPr/>
        <p:txBody>
          <a:bodyPr/>
          <a:lstStyle/>
          <a:p>
            <a:pPr>
              <a:defRPr/>
            </a:pPr>
            <a:endParaRPr lang="en-US"/>
          </a:p>
        </p:txBody>
      </p:sp>
      <p:sp>
        <p:nvSpPr>
          <p:cNvPr id="4" name="灯片编号占位符 3">
            <a:extLst>
              <a:ext uri="{FF2B5EF4-FFF2-40B4-BE49-F238E27FC236}">
                <a16:creationId xmlns:a16="http://schemas.microsoft.com/office/drawing/2014/main" id="{5E8FB80D-4046-421C-83A8-75EF5A118DA9}"/>
              </a:ext>
            </a:extLst>
          </p:cNvPr>
          <p:cNvSpPr>
            <a:spLocks noGrp="1"/>
          </p:cNvSpPr>
          <p:nvPr>
            <p:ph type="sldNum" sz="quarter" idx="12"/>
          </p:nvPr>
        </p:nvSpPr>
        <p:spPr/>
        <p:txBody>
          <a:bodyPr/>
          <a:lstStyle/>
          <a:p>
            <a:fld id="{8A709BD3-85C3-42A7-8D66-86EF4A2C91EF}" type="slidenum">
              <a:rPr lang="en-US" altLang="zh-CN" smtClean="0"/>
              <a:pPr/>
              <a:t>‹#›</a:t>
            </a:fld>
            <a:endParaRPr lang="en-US" altLang="zh-CN"/>
          </a:p>
        </p:txBody>
      </p:sp>
    </p:spTree>
    <p:extLst>
      <p:ext uri="{BB962C8B-B14F-4D97-AF65-F5344CB8AC3E}">
        <p14:creationId xmlns:p14="http://schemas.microsoft.com/office/powerpoint/2010/main" val="3211533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2A169E-A492-4CF0-9ED6-A1A062232848}"/>
              </a:ext>
            </a:extLst>
          </p:cNvPr>
          <p:cNvSpPr>
            <a:spLocks noGrp="1" noChangeArrowheads="1"/>
          </p:cNvSpPr>
          <p:nvPr>
            <p:ph type="dt" sz="half" idx="10"/>
          </p:nvPr>
        </p:nvSpPr>
        <p:spPr>
          <a:ln/>
        </p:spPr>
        <p:txBody>
          <a:bodyPr/>
          <a:lstStyle>
            <a:lvl1pPr>
              <a:defRPr/>
            </a:lvl1pPr>
          </a:lstStyle>
          <a:p>
            <a:pPr>
              <a:defRPr/>
            </a:pPr>
            <a:fld id="{B02D9059-5F7C-43E7-B586-C0DF4C93D463}" type="datetime11">
              <a:rPr lang="zh-CN" altLang="en-US" smtClean="0"/>
              <a:t>13:39:02</a:t>
            </a:fld>
            <a:endParaRPr lang="en-US"/>
          </a:p>
        </p:txBody>
      </p:sp>
      <p:sp>
        <p:nvSpPr>
          <p:cNvPr id="5" name="页脚占位符 4">
            <a:extLst>
              <a:ext uri="{FF2B5EF4-FFF2-40B4-BE49-F238E27FC236}">
                <a16:creationId xmlns:a16="http://schemas.microsoft.com/office/drawing/2014/main" id="{BE6875C5-3D0C-48FB-8CF9-8E1E034022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66EE34CC-E802-4129-B8FB-9C1869106C10}"/>
              </a:ext>
            </a:extLst>
          </p:cNvPr>
          <p:cNvSpPr>
            <a:spLocks noGrp="1" noChangeArrowheads="1"/>
          </p:cNvSpPr>
          <p:nvPr>
            <p:ph type="sldNum" sz="quarter" idx="12"/>
          </p:nvPr>
        </p:nvSpPr>
        <p:spPr>
          <a:ln/>
        </p:spPr>
        <p:txBody>
          <a:bodyPr/>
          <a:lstStyle>
            <a:lvl1pPr>
              <a:defRPr/>
            </a:lvl1pPr>
          </a:lstStyle>
          <a:p>
            <a:fld id="{9DABDB74-B145-448F-9640-B32D30C846E1}" type="slidenum">
              <a:rPr lang="en-US" altLang="zh-CN"/>
              <a:pPr/>
              <a:t>‹#›</a:t>
            </a:fld>
            <a:endParaRPr lang="en-US" altLang="zh-CN"/>
          </a:p>
        </p:txBody>
      </p:sp>
    </p:spTree>
    <p:extLst>
      <p:ext uri="{BB962C8B-B14F-4D97-AF65-F5344CB8AC3E}">
        <p14:creationId xmlns:p14="http://schemas.microsoft.com/office/powerpoint/2010/main" val="1798567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E7B2E-5354-42A3-8448-A3CE3236202C}"/>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C2D27D66-3E3D-4E21-9A25-C9DDC5402CC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4F8229-1F90-451B-9395-2DA1B0E3CAC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359F56-F323-457D-AFF0-05765EE625A1}"/>
              </a:ext>
            </a:extLst>
          </p:cNvPr>
          <p:cNvSpPr>
            <a:spLocks noGrp="1"/>
          </p:cNvSpPr>
          <p:nvPr>
            <p:ph type="dt" sz="half" idx="10"/>
          </p:nvPr>
        </p:nvSpPr>
        <p:spPr/>
        <p:txBody>
          <a:bodyPr/>
          <a:lstStyle/>
          <a:p>
            <a:pPr>
              <a:defRPr/>
            </a:pPr>
            <a:fld id="{2C056DCD-0632-48B8-AFDF-1B96F2D8E365}" type="datetime11">
              <a:rPr lang="zh-CN" altLang="en-US" smtClean="0"/>
              <a:t>13:39:02</a:t>
            </a:fld>
            <a:endParaRPr lang="en-US"/>
          </a:p>
        </p:txBody>
      </p:sp>
      <p:sp>
        <p:nvSpPr>
          <p:cNvPr id="6" name="页脚占位符 5">
            <a:extLst>
              <a:ext uri="{FF2B5EF4-FFF2-40B4-BE49-F238E27FC236}">
                <a16:creationId xmlns:a16="http://schemas.microsoft.com/office/drawing/2014/main" id="{24677032-60D3-458D-8533-1B5CB2745814}"/>
              </a:ext>
            </a:extLst>
          </p:cNvPr>
          <p:cNvSpPr>
            <a:spLocks noGrp="1"/>
          </p:cNvSpPr>
          <p:nvPr>
            <p:ph type="ftr" sz="quarter" idx="11"/>
          </p:nvPr>
        </p:nvSpPr>
        <p:spPr/>
        <p:txBody>
          <a:bodyPr/>
          <a:lstStyle/>
          <a:p>
            <a:pPr>
              <a:defRPr/>
            </a:pPr>
            <a:endParaRPr lang="en-US"/>
          </a:p>
        </p:txBody>
      </p:sp>
      <p:sp>
        <p:nvSpPr>
          <p:cNvPr id="7" name="灯片编号占位符 6">
            <a:extLst>
              <a:ext uri="{FF2B5EF4-FFF2-40B4-BE49-F238E27FC236}">
                <a16:creationId xmlns:a16="http://schemas.microsoft.com/office/drawing/2014/main" id="{09A41D1E-A5FC-4564-9DFF-461CA9D193D8}"/>
              </a:ext>
            </a:extLst>
          </p:cNvPr>
          <p:cNvSpPr>
            <a:spLocks noGrp="1"/>
          </p:cNvSpPr>
          <p:nvPr>
            <p:ph type="sldNum" sz="quarter" idx="12"/>
          </p:nvPr>
        </p:nvSpPr>
        <p:spPr/>
        <p:txBody>
          <a:bodyPr/>
          <a:lstStyle/>
          <a:p>
            <a:fld id="{DE8A07EF-E120-48B5-8CC8-1981DCDF26AA}" type="slidenum">
              <a:rPr lang="en-US" altLang="zh-CN" smtClean="0"/>
              <a:pPr/>
              <a:t>‹#›</a:t>
            </a:fld>
            <a:endParaRPr lang="en-US" altLang="zh-CN"/>
          </a:p>
        </p:txBody>
      </p:sp>
    </p:spTree>
    <p:extLst>
      <p:ext uri="{BB962C8B-B14F-4D97-AF65-F5344CB8AC3E}">
        <p14:creationId xmlns:p14="http://schemas.microsoft.com/office/powerpoint/2010/main" val="91086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8718D-1624-4D90-8C0B-63B2FCC1A72A}"/>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782A08FE-32AB-4191-9AE2-A95F308326E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1D0D9B79-7766-474A-9B05-58A051A90AF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3070D1-28C6-46D5-8856-B1662A68D0BF}"/>
              </a:ext>
            </a:extLst>
          </p:cNvPr>
          <p:cNvSpPr>
            <a:spLocks noGrp="1"/>
          </p:cNvSpPr>
          <p:nvPr>
            <p:ph type="dt" sz="half" idx="10"/>
          </p:nvPr>
        </p:nvSpPr>
        <p:spPr/>
        <p:txBody>
          <a:bodyPr/>
          <a:lstStyle/>
          <a:p>
            <a:pPr>
              <a:defRPr/>
            </a:pPr>
            <a:fld id="{49119BAB-E50C-425B-AAC4-A18A0866C3BA}" type="datetime11">
              <a:rPr lang="zh-CN" altLang="en-US" smtClean="0"/>
              <a:t>13:39:02</a:t>
            </a:fld>
            <a:endParaRPr lang="en-US"/>
          </a:p>
        </p:txBody>
      </p:sp>
      <p:sp>
        <p:nvSpPr>
          <p:cNvPr id="6" name="页脚占位符 5">
            <a:extLst>
              <a:ext uri="{FF2B5EF4-FFF2-40B4-BE49-F238E27FC236}">
                <a16:creationId xmlns:a16="http://schemas.microsoft.com/office/drawing/2014/main" id="{B73108E7-0F73-467C-8483-66FDCD430DC6}"/>
              </a:ext>
            </a:extLst>
          </p:cNvPr>
          <p:cNvSpPr>
            <a:spLocks noGrp="1"/>
          </p:cNvSpPr>
          <p:nvPr>
            <p:ph type="ftr" sz="quarter" idx="11"/>
          </p:nvPr>
        </p:nvSpPr>
        <p:spPr/>
        <p:txBody>
          <a:bodyPr/>
          <a:lstStyle/>
          <a:p>
            <a:pPr>
              <a:defRPr/>
            </a:pPr>
            <a:endParaRPr lang="en-US"/>
          </a:p>
        </p:txBody>
      </p:sp>
      <p:sp>
        <p:nvSpPr>
          <p:cNvPr id="7" name="灯片编号占位符 6">
            <a:extLst>
              <a:ext uri="{FF2B5EF4-FFF2-40B4-BE49-F238E27FC236}">
                <a16:creationId xmlns:a16="http://schemas.microsoft.com/office/drawing/2014/main" id="{F79C0ACB-0875-4EAC-9446-287344BB31A4}"/>
              </a:ext>
            </a:extLst>
          </p:cNvPr>
          <p:cNvSpPr>
            <a:spLocks noGrp="1"/>
          </p:cNvSpPr>
          <p:nvPr>
            <p:ph type="sldNum" sz="quarter" idx="12"/>
          </p:nvPr>
        </p:nvSpPr>
        <p:spPr/>
        <p:txBody>
          <a:bodyPr/>
          <a:lstStyle/>
          <a:p>
            <a:fld id="{FEB09F3F-1B1F-4C02-A5DB-2EB3E63E5529}" type="slidenum">
              <a:rPr lang="en-US" altLang="zh-CN" smtClean="0"/>
              <a:pPr/>
              <a:t>‹#›</a:t>
            </a:fld>
            <a:endParaRPr lang="en-US" altLang="zh-CN"/>
          </a:p>
        </p:txBody>
      </p:sp>
    </p:spTree>
    <p:extLst>
      <p:ext uri="{BB962C8B-B14F-4D97-AF65-F5344CB8AC3E}">
        <p14:creationId xmlns:p14="http://schemas.microsoft.com/office/powerpoint/2010/main" val="535286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CF4312-9E00-4E61-AC21-C5FF6707521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14C0772-EB2B-4A27-BF06-FA8F645DACE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F0F01B-52BE-4397-BFD7-E8279C08959D}"/>
              </a:ext>
            </a:extLst>
          </p:cNvPr>
          <p:cNvSpPr>
            <a:spLocks noGrp="1"/>
          </p:cNvSpPr>
          <p:nvPr>
            <p:ph type="dt" sz="half" idx="10"/>
          </p:nvPr>
        </p:nvSpPr>
        <p:spPr/>
        <p:txBody>
          <a:bodyPr/>
          <a:lstStyle/>
          <a:p>
            <a:pPr>
              <a:defRPr/>
            </a:pPr>
            <a:fld id="{2E0B9778-2C3F-42F5-B9D4-DD57D7DF2190}" type="datetime11">
              <a:rPr lang="zh-CN" altLang="en-US" smtClean="0"/>
              <a:t>13:39:02</a:t>
            </a:fld>
            <a:endParaRPr lang="en-US"/>
          </a:p>
        </p:txBody>
      </p:sp>
      <p:sp>
        <p:nvSpPr>
          <p:cNvPr id="5" name="页脚占位符 4">
            <a:extLst>
              <a:ext uri="{FF2B5EF4-FFF2-40B4-BE49-F238E27FC236}">
                <a16:creationId xmlns:a16="http://schemas.microsoft.com/office/drawing/2014/main" id="{1EC49E70-096C-4C6F-B229-F00B5EEDBDDE}"/>
              </a:ext>
            </a:extLst>
          </p:cNvPr>
          <p:cNvSpPr>
            <a:spLocks noGrp="1"/>
          </p:cNvSpPr>
          <p:nvPr>
            <p:ph type="ftr" sz="quarter" idx="11"/>
          </p:nvPr>
        </p:nvSpPr>
        <p:spPr/>
        <p:txBody>
          <a:bodyPr/>
          <a:lstStyle/>
          <a:p>
            <a:pPr>
              <a:defRPr/>
            </a:pPr>
            <a:endParaRPr lang="en-US"/>
          </a:p>
        </p:txBody>
      </p:sp>
      <p:sp>
        <p:nvSpPr>
          <p:cNvPr id="6" name="灯片编号占位符 5">
            <a:extLst>
              <a:ext uri="{FF2B5EF4-FFF2-40B4-BE49-F238E27FC236}">
                <a16:creationId xmlns:a16="http://schemas.microsoft.com/office/drawing/2014/main" id="{F979025D-0FAA-412F-8492-DC30F7E31752}"/>
              </a:ext>
            </a:extLst>
          </p:cNvPr>
          <p:cNvSpPr>
            <a:spLocks noGrp="1"/>
          </p:cNvSpPr>
          <p:nvPr>
            <p:ph type="sldNum" sz="quarter" idx="12"/>
          </p:nvPr>
        </p:nvSpPr>
        <p:spPr/>
        <p:txBody>
          <a:bodyPr/>
          <a:lstStyle/>
          <a:p>
            <a:fld id="{8316B488-D501-40AD-AB17-7EB7CBF3AB0A}" type="slidenum">
              <a:rPr lang="en-US" altLang="zh-CN" smtClean="0"/>
              <a:pPr/>
              <a:t>‹#›</a:t>
            </a:fld>
            <a:endParaRPr lang="en-US" altLang="zh-CN"/>
          </a:p>
        </p:txBody>
      </p:sp>
    </p:spTree>
    <p:extLst>
      <p:ext uri="{BB962C8B-B14F-4D97-AF65-F5344CB8AC3E}">
        <p14:creationId xmlns:p14="http://schemas.microsoft.com/office/powerpoint/2010/main" val="3180109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441F92-28BC-4F99-801A-DA0D0DE90896}"/>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A668C08-908A-47D5-AC7D-1089DECBF3C1}"/>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41E544-C928-45ED-B836-DFD5A72E2FCF}"/>
              </a:ext>
            </a:extLst>
          </p:cNvPr>
          <p:cNvSpPr>
            <a:spLocks noGrp="1"/>
          </p:cNvSpPr>
          <p:nvPr>
            <p:ph type="dt" sz="half" idx="10"/>
          </p:nvPr>
        </p:nvSpPr>
        <p:spPr/>
        <p:txBody>
          <a:bodyPr/>
          <a:lstStyle/>
          <a:p>
            <a:pPr>
              <a:defRPr/>
            </a:pPr>
            <a:fld id="{55CA5F20-94DE-4362-B1B7-A892151AE9F0}" type="datetime11">
              <a:rPr lang="zh-CN" altLang="en-US" smtClean="0"/>
              <a:t>13:39:02</a:t>
            </a:fld>
            <a:endParaRPr lang="en-US"/>
          </a:p>
        </p:txBody>
      </p:sp>
      <p:sp>
        <p:nvSpPr>
          <p:cNvPr id="5" name="页脚占位符 4">
            <a:extLst>
              <a:ext uri="{FF2B5EF4-FFF2-40B4-BE49-F238E27FC236}">
                <a16:creationId xmlns:a16="http://schemas.microsoft.com/office/drawing/2014/main" id="{79C5B0AA-8D2A-4248-B5E6-149A6E775AAD}"/>
              </a:ext>
            </a:extLst>
          </p:cNvPr>
          <p:cNvSpPr>
            <a:spLocks noGrp="1"/>
          </p:cNvSpPr>
          <p:nvPr>
            <p:ph type="ftr" sz="quarter" idx="11"/>
          </p:nvPr>
        </p:nvSpPr>
        <p:spPr/>
        <p:txBody>
          <a:bodyPr/>
          <a:lstStyle/>
          <a:p>
            <a:pPr>
              <a:defRPr/>
            </a:pPr>
            <a:endParaRPr lang="en-US"/>
          </a:p>
        </p:txBody>
      </p:sp>
      <p:sp>
        <p:nvSpPr>
          <p:cNvPr id="6" name="灯片编号占位符 5">
            <a:extLst>
              <a:ext uri="{FF2B5EF4-FFF2-40B4-BE49-F238E27FC236}">
                <a16:creationId xmlns:a16="http://schemas.microsoft.com/office/drawing/2014/main" id="{CE36B00F-0917-483C-AD0A-45F8983703D9}"/>
              </a:ext>
            </a:extLst>
          </p:cNvPr>
          <p:cNvSpPr>
            <a:spLocks noGrp="1"/>
          </p:cNvSpPr>
          <p:nvPr>
            <p:ph type="sldNum" sz="quarter" idx="12"/>
          </p:nvPr>
        </p:nvSpPr>
        <p:spPr/>
        <p:txBody>
          <a:bodyPr/>
          <a:lstStyle/>
          <a:p>
            <a:fld id="{8722E7EA-1525-40EC-A835-6263EF8165B3}" type="slidenum">
              <a:rPr lang="en-US" altLang="zh-CN" smtClean="0"/>
              <a:pPr/>
              <a:t>‹#›</a:t>
            </a:fld>
            <a:endParaRPr lang="en-US" altLang="zh-CN"/>
          </a:p>
        </p:txBody>
      </p:sp>
    </p:spTree>
    <p:extLst>
      <p:ext uri="{BB962C8B-B14F-4D97-AF65-F5344CB8AC3E}">
        <p14:creationId xmlns:p14="http://schemas.microsoft.com/office/powerpoint/2010/main" val="35079537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85800"/>
            <a:ext cx="8543925" cy="51816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3">
            <a:extLst>
              <a:ext uri="{FF2B5EF4-FFF2-40B4-BE49-F238E27FC236}">
                <a16:creationId xmlns:a16="http://schemas.microsoft.com/office/drawing/2014/main" id="{21F08745-13DB-499C-B557-78D5871BD472}"/>
              </a:ext>
            </a:extLst>
          </p:cNvPr>
          <p:cNvSpPr>
            <a:spLocks noGrp="1"/>
          </p:cNvSpPr>
          <p:nvPr>
            <p:ph type="dt" sz="half" idx="10"/>
          </p:nvPr>
        </p:nvSpPr>
        <p:spPr/>
        <p:txBody>
          <a:bodyPr/>
          <a:lstStyle>
            <a:lvl1pPr>
              <a:defRPr/>
            </a:lvl1pPr>
          </a:lstStyle>
          <a:p>
            <a:pPr>
              <a:defRPr/>
            </a:pPr>
            <a:fld id="{16957FAE-792F-45D4-A41A-5A16AC28B410}" type="datetime11">
              <a:rPr lang="zh-CN" altLang="en-US" smtClean="0"/>
              <a:t>13:39:02</a:t>
            </a:fld>
            <a:endParaRPr lang="en-US" altLang="zh-CN"/>
          </a:p>
        </p:txBody>
      </p:sp>
      <p:sp>
        <p:nvSpPr>
          <p:cNvPr id="4" name="页脚占位符 4">
            <a:extLst>
              <a:ext uri="{FF2B5EF4-FFF2-40B4-BE49-F238E27FC236}">
                <a16:creationId xmlns:a16="http://schemas.microsoft.com/office/drawing/2014/main" id="{A33F715A-9B4B-41EC-A8F9-E50DCFEC2D3F}"/>
              </a:ext>
            </a:extLst>
          </p:cNvPr>
          <p:cNvSpPr>
            <a:spLocks noGrp="1"/>
          </p:cNvSpPr>
          <p:nvPr>
            <p:ph type="ftr" sz="quarter" idx="11"/>
          </p:nvPr>
        </p:nvSpPr>
        <p:spPr/>
        <p:txBody>
          <a:bodyPr/>
          <a:lstStyle>
            <a:lvl1pPr>
              <a:defRPr/>
            </a:lvl1pPr>
          </a:lstStyle>
          <a:p>
            <a:pPr>
              <a:defRPr/>
            </a:pPr>
            <a:endParaRPr lang="en-US" altLang="zh-CN"/>
          </a:p>
        </p:txBody>
      </p:sp>
      <p:sp>
        <p:nvSpPr>
          <p:cNvPr id="5" name="灯片编号占位符 5">
            <a:extLst>
              <a:ext uri="{FF2B5EF4-FFF2-40B4-BE49-F238E27FC236}">
                <a16:creationId xmlns:a16="http://schemas.microsoft.com/office/drawing/2014/main" id="{CDE5668C-6E72-486C-A9C7-FE8417E8C22F}"/>
              </a:ext>
            </a:extLst>
          </p:cNvPr>
          <p:cNvSpPr>
            <a:spLocks noGrp="1"/>
          </p:cNvSpPr>
          <p:nvPr>
            <p:ph type="sldNum" sz="quarter" idx="12"/>
          </p:nvPr>
        </p:nvSpPr>
        <p:spPr/>
        <p:txBody>
          <a:bodyPr/>
          <a:lstStyle>
            <a:lvl1pPr>
              <a:defRPr/>
            </a:lvl1pPr>
          </a:lstStyle>
          <a:p>
            <a:pPr>
              <a:defRPr/>
            </a:pPr>
            <a:fld id="{8D4BC628-11D2-45F8-8F5B-50B5F4B25BEE}" type="slidenum">
              <a:rPr lang="en-US" altLang="zh-CN"/>
              <a:pPr>
                <a:defRPr/>
              </a:pPr>
              <a:t>‹#›</a:t>
            </a:fld>
            <a:endParaRPr lang="en-US" altLang="zh-CN"/>
          </a:p>
        </p:txBody>
      </p:sp>
    </p:spTree>
    <p:extLst>
      <p:ext uri="{BB962C8B-B14F-4D97-AF65-F5344CB8AC3E}">
        <p14:creationId xmlns:p14="http://schemas.microsoft.com/office/powerpoint/2010/main" val="9686145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a:t>单击此处编辑母版标题样式</a:t>
            </a:r>
          </a:p>
        </p:txBody>
      </p:sp>
      <p:sp>
        <p:nvSpPr>
          <p:cNvPr id="3" name="内容占位符 2"/>
          <p:cNvSpPr>
            <a:spLocks noGrp="1"/>
          </p:cNvSpPr>
          <p:nvPr>
            <p:ph sz="half" idx="1"/>
          </p:nvPr>
        </p:nvSpPr>
        <p:spPr>
          <a:xfrm>
            <a:off x="304800" y="1981200"/>
            <a:ext cx="4194175"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51375" y="19812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651375" y="4000500"/>
            <a:ext cx="4194175"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3">
            <a:extLst>
              <a:ext uri="{FF2B5EF4-FFF2-40B4-BE49-F238E27FC236}">
                <a16:creationId xmlns:a16="http://schemas.microsoft.com/office/drawing/2014/main" id="{417BFC53-C31B-40D5-A62D-9783C73ED85D}"/>
              </a:ext>
            </a:extLst>
          </p:cNvPr>
          <p:cNvSpPr>
            <a:spLocks noGrp="1"/>
          </p:cNvSpPr>
          <p:nvPr>
            <p:ph type="dt" sz="half" idx="10"/>
          </p:nvPr>
        </p:nvSpPr>
        <p:spPr/>
        <p:txBody>
          <a:bodyPr/>
          <a:lstStyle>
            <a:lvl1pPr>
              <a:defRPr/>
            </a:lvl1pPr>
          </a:lstStyle>
          <a:p>
            <a:pPr>
              <a:defRPr/>
            </a:pPr>
            <a:fld id="{72C71A56-2FA4-467B-84BF-7D8E33D07B3E}" type="datetime11">
              <a:rPr lang="zh-CN" altLang="en-US" smtClean="0"/>
              <a:t>13:39:02</a:t>
            </a:fld>
            <a:endParaRPr lang="en-US" altLang="zh-CN"/>
          </a:p>
        </p:txBody>
      </p:sp>
      <p:sp>
        <p:nvSpPr>
          <p:cNvPr id="7" name="页脚占位符 4">
            <a:extLst>
              <a:ext uri="{FF2B5EF4-FFF2-40B4-BE49-F238E27FC236}">
                <a16:creationId xmlns:a16="http://schemas.microsoft.com/office/drawing/2014/main" id="{4B3E6658-39D6-47E6-A251-E9BC4688B26C}"/>
              </a:ext>
            </a:extLst>
          </p:cNvPr>
          <p:cNvSpPr>
            <a:spLocks noGrp="1"/>
          </p:cNvSpPr>
          <p:nvPr>
            <p:ph type="ftr" sz="quarter" idx="11"/>
          </p:nvPr>
        </p:nvSpPr>
        <p:spPr/>
        <p:txBody>
          <a:bodyPr/>
          <a:lstStyle>
            <a:lvl1pPr>
              <a:defRPr/>
            </a:lvl1pPr>
          </a:lstStyle>
          <a:p>
            <a:pPr>
              <a:defRPr/>
            </a:pPr>
            <a:endParaRPr lang="en-US" altLang="zh-CN"/>
          </a:p>
        </p:txBody>
      </p:sp>
      <p:sp>
        <p:nvSpPr>
          <p:cNvPr id="8" name="灯片编号占位符 5">
            <a:extLst>
              <a:ext uri="{FF2B5EF4-FFF2-40B4-BE49-F238E27FC236}">
                <a16:creationId xmlns:a16="http://schemas.microsoft.com/office/drawing/2014/main" id="{E70B5B72-CAE2-4700-B551-EC3DCF2D68B7}"/>
              </a:ext>
            </a:extLst>
          </p:cNvPr>
          <p:cNvSpPr>
            <a:spLocks noGrp="1"/>
          </p:cNvSpPr>
          <p:nvPr>
            <p:ph type="sldNum" sz="quarter" idx="12"/>
          </p:nvPr>
        </p:nvSpPr>
        <p:spPr/>
        <p:txBody>
          <a:bodyPr/>
          <a:lstStyle>
            <a:lvl1pPr>
              <a:defRPr/>
            </a:lvl1pPr>
          </a:lstStyle>
          <a:p>
            <a:pPr>
              <a:defRPr/>
            </a:pPr>
            <a:fld id="{5A7A9033-8431-40A4-85B9-42761ABA832D}" type="slidenum">
              <a:rPr lang="en-US" altLang="zh-CN"/>
              <a:pPr>
                <a:defRPr/>
              </a:pPr>
              <a:t>‹#›</a:t>
            </a:fld>
            <a:endParaRPr lang="en-US" altLang="zh-CN"/>
          </a:p>
        </p:txBody>
      </p:sp>
    </p:spTree>
    <p:extLst>
      <p:ext uri="{BB962C8B-B14F-4D97-AF65-F5344CB8AC3E}">
        <p14:creationId xmlns:p14="http://schemas.microsoft.com/office/powerpoint/2010/main" val="2567275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D989FC6-BB74-4587-A467-E367425984EA}"/>
              </a:ext>
            </a:extLst>
          </p:cNvPr>
          <p:cNvSpPr>
            <a:spLocks noGrp="1" noChangeArrowheads="1"/>
          </p:cNvSpPr>
          <p:nvPr>
            <p:ph type="dt" sz="half" idx="10"/>
          </p:nvPr>
        </p:nvSpPr>
        <p:spPr>
          <a:ln/>
        </p:spPr>
        <p:txBody>
          <a:bodyPr/>
          <a:lstStyle>
            <a:lvl1pPr>
              <a:defRPr/>
            </a:lvl1pPr>
          </a:lstStyle>
          <a:p>
            <a:pPr>
              <a:defRPr/>
            </a:pPr>
            <a:fld id="{8D3B073F-39A6-418A-A237-33675C82A2E3}" type="datetime11">
              <a:rPr lang="zh-CN" altLang="en-US" smtClean="0"/>
              <a:t>13:39:02</a:t>
            </a:fld>
            <a:endParaRPr lang="en-US"/>
          </a:p>
        </p:txBody>
      </p:sp>
      <p:sp>
        <p:nvSpPr>
          <p:cNvPr id="6" name="页脚占位符 4">
            <a:extLst>
              <a:ext uri="{FF2B5EF4-FFF2-40B4-BE49-F238E27FC236}">
                <a16:creationId xmlns:a16="http://schemas.microsoft.com/office/drawing/2014/main" id="{A1F8C971-102A-4024-9042-16CAD7B3D3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8ADC0DF7-B4E2-4732-AED8-ACA912D475B5}"/>
              </a:ext>
            </a:extLst>
          </p:cNvPr>
          <p:cNvSpPr>
            <a:spLocks noGrp="1" noChangeArrowheads="1"/>
          </p:cNvSpPr>
          <p:nvPr>
            <p:ph type="sldNum" sz="quarter" idx="12"/>
          </p:nvPr>
        </p:nvSpPr>
        <p:spPr>
          <a:ln/>
        </p:spPr>
        <p:txBody>
          <a:bodyPr/>
          <a:lstStyle>
            <a:lvl1pPr>
              <a:defRPr/>
            </a:lvl1pPr>
          </a:lstStyle>
          <a:p>
            <a:fld id="{6A66935A-E328-47B8-9D3F-F25F579FBFA1}" type="slidenum">
              <a:rPr lang="en-US" altLang="zh-CN"/>
              <a:pPr/>
              <a:t>‹#›</a:t>
            </a:fld>
            <a:endParaRPr lang="en-US" altLang="zh-CN"/>
          </a:p>
        </p:txBody>
      </p:sp>
    </p:spTree>
    <p:extLst>
      <p:ext uri="{BB962C8B-B14F-4D97-AF65-F5344CB8AC3E}">
        <p14:creationId xmlns:p14="http://schemas.microsoft.com/office/powerpoint/2010/main" val="117307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E9785A72-0FAA-4144-B318-D2C0B85DDD90}"/>
              </a:ext>
            </a:extLst>
          </p:cNvPr>
          <p:cNvSpPr>
            <a:spLocks noGrp="1" noChangeArrowheads="1"/>
          </p:cNvSpPr>
          <p:nvPr>
            <p:ph type="dt" sz="half" idx="10"/>
          </p:nvPr>
        </p:nvSpPr>
        <p:spPr>
          <a:ln/>
        </p:spPr>
        <p:txBody>
          <a:bodyPr/>
          <a:lstStyle>
            <a:lvl1pPr>
              <a:defRPr/>
            </a:lvl1pPr>
          </a:lstStyle>
          <a:p>
            <a:pPr>
              <a:defRPr/>
            </a:pPr>
            <a:fld id="{DE677DD0-FD3E-43B0-A619-F27E7EEE33B4}" type="datetime11">
              <a:rPr lang="zh-CN" altLang="en-US" smtClean="0"/>
              <a:t>13:39:02</a:t>
            </a:fld>
            <a:endParaRPr lang="en-US"/>
          </a:p>
        </p:txBody>
      </p:sp>
      <p:sp>
        <p:nvSpPr>
          <p:cNvPr id="8" name="页脚占位符 4">
            <a:extLst>
              <a:ext uri="{FF2B5EF4-FFF2-40B4-BE49-F238E27FC236}">
                <a16:creationId xmlns:a16="http://schemas.microsoft.com/office/drawing/2014/main" id="{62D9001A-6E3D-4FE1-B31C-47192E7684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灯片编号占位符 5">
            <a:extLst>
              <a:ext uri="{FF2B5EF4-FFF2-40B4-BE49-F238E27FC236}">
                <a16:creationId xmlns:a16="http://schemas.microsoft.com/office/drawing/2014/main" id="{4DE1FECC-6077-448C-9C5E-BD6FE3E867FD}"/>
              </a:ext>
            </a:extLst>
          </p:cNvPr>
          <p:cNvSpPr>
            <a:spLocks noGrp="1" noChangeArrowheads="1"/>
          </p:cNvSpPr>
          <p:nvPr>
            <p:ph type="sldNum" sz="quarter" idx="12"/>
          </p:nvPr>
        </p:nvSpPr>
        <p:spPr>
          <a:ln/>
        </p:spPr>
        <p:txBody>
          <a:bodyPr/>
          <a:lstStyle>
            <a:lvl1pPr>
              <a:defRPr/>
            </a:lvl1pPr>
          </a:lstStyle>
          <a:p>
            <a:fld id="{0E9796FB-0EF2-4E2D-A192-164614F8C095}" type="slidenum">
              <a:rPr lang="en-US" altLang="zh-CN"/>
              <a:pPr/>
              <a:t>‹#›</a:t>
            </a:fld>
            <a:endParaRPr lang="en-US" altLang="zh-CN"/>
          </a:p>
        </p:txBody>
      </p:sp>
    </p:spTree>
    <p:extLst>
      <p:ext uri="{BB962C8B-B14F-4D97-AF65-F5344CB8AC3E}">
        <p14:creationId xmlns:p14="http://schemas.microsoft.com/office/powerpoint/2010/main" val="144887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6872C4F5-ED1A-46EB-8638-1AABBEFEC481}"/>
              </a:ext>
            </a:extLst>
          </p:cNvPr>
          <p:cNvSpPr>
            <a:spLocks noGrp="1" noChangeArrowheads="1"/>
          </p:cNvSpPr>
          <p:nvPr>
            <p:ph type="dt" sz="half" idx="10"/>
          </p:nvPr>
        </p:nvSpPr>
        <p:spPr>
          <a:ln/>
        </p:spPr>
        <p:txBody>
          <a:bodyPr/>
          <a:lstStyle>
            <a:lvl1pPr>
              <a:defRPr/>
            </a:lvl1pPr>
          </a:lstStyle>
          <a:p>
            <a:pPr>
              <a:defRPr/>
            </a:pPr>
            <a:fld id="{A21585E7-68D2-42E7-80B5-4B7B22AD5E0B}" type="datetime11">
              <a:rPr lang="zh-CN" altLang="en-US" smtClean="0"/>
              <a:t>13:39:02</a:t>
            </a:fld>
            <a:endParaRPr lang="en-US"/>
          </a:p>
        </p:txBody>
      </p:sp>
      <p:sp>
        <p:nvSpPr>
          <p:cNvPr id="4" name="页脚占位符 4">
            <a:extLst>
              <a:ext uri="{FF2B5EF4-FFF2-40B4-BE49-F238E27FC236}">
                <a16:creationId xmlns:a16="http://schemas.microsoft.com/office/drawing/2014/main" id="{4132D61D-02B9-42C3-A91A-E89705BC0DC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灯片编号占位符 5">
            <a:extLst>
              <a:ext uri="{FF2B5EF4-FFF2-40B4-BE49-F238E27FC236}">
                <a16:creationId xmlns:a16="http://schemas.microsoft.com/office/drawing/2014/main" id="{CD733B36-31AE-4B58-AFC6-115DEB861D0D}"/>
              </a:ext>
            </a:extLst>
          </p:cNvPr>
          <p:cNvSpPr>
            <a:spLocks noGrp="1" noChangeArrowheads="1"/>
          </p:cNvSpPr>
          <p:nvPr>
            <p:ph type="sldNum" sz="quarter" idx="12"/>
          </p:nvPr>
        </p:nvSpPr>
        <p:spPr>
          <a:ln/>
        </p:spPr>
        <p:txBody>
          <a:bodyPr/>
          <a:lstStyle>
            <a:lvl1pPr>
              <a:defRPr/>
            </a:lvl1pPr>
          </a:lstStyle>
          <a:p>
            <a:fld id="{A50C0148-5941-4D71-AA89-EB9206D33035}" type="slidenum">
              <a:rPr lang="en-US" altLang="zh-CN"/>
              <a:pPr/>
              <a:t>‹#›</a:t>
            </a:fld>
            <a:endParaRPr lang="en-US" altLang="zh-CN"/>
          </a:p>
        </p:txBody>
      </p:sp>
    </p:spTree>
    <p:extLst>
      <p:ext uri="{BB962C8B-B14F-4D97-AF65-F5344CB8AC3E}">
        <p14:creationId xmlns:p14="http://schemas.microsoft.com/office/powerpoint/2010/main" val="110876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BDF43501-F09A-43FA-8AA0-56EF59BB7DFB}"/>
              </a:ext>
            </a:extLst>
          </p:cNvPr>
          <p:cNvSpPr>
            <a:spLocks noGrp="1" noChangeArrowheads="1"/>
          </p:cNvSpPr>
          <p:nvPr>
            <p:ph type="dt" sz="half" idx="10"/>
          </p:nvPr>
        </p:nvSpPr>
        <p:spPr>
          <a:ln/>
        </p:spPr>
        <p:txBody>
          <a:bodyPr/>
          <a:lstStyle>
            <a:lvl1pPr>
              <a:defRPr/>
            </a:lvl1pPr>
          </a:lstStyle>
          <a:p>
            <a:pPr>
              <a:defRPr/>
            </a:pPr>
            <a:fld id="{B67F57E2-0D32-46DE-9261-F170E7771C4C}" type="datetime11">
              <a:rPr lang="zh-CN" altLang="en-US" smtClean="0"/>
              <a:t>13:39:02</a:t>
            </a:fld>
            <a:endParaRPr lang="en-US"/>
          </a:p>
        </p:txBody>
      </p:sp>
      <p:sp>
        <p:nvSpPr>
          <p:cNvPr id="3" name="页脚占位符 4">
            <a:extLst>
              <a:ext uri="{FF2B5EF4-FFF2-40B4-BE49-F238E27FC236}">
                <a16:creationId xmlns:a16="http://schemas.microsoft.com/office/drawing/2014/main" id="{085BC44B-0E39-404D-BAC7-A5D9D811F4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灯片编号占位符 5">
            <a:extLst>
              <a:ext uri="{FF2B5EF4-FFF2-40B4-BE49-F238E27FC236}">
                <a16:creationId xmlns:a16="http://schemas.microsoft.com/office/drawing/2014/main" id="{F5FAB4B6-3EEC-4117-93F0-DEA1D13D0FA8}"/>
              </a:ext>
            </a:extLst>
          </p:cNvPr>
          <p:cNvSpPr>
            <a:spLocks noGrp="1" noChangeArrowheads="1"/>
          </p:cNvSpPr>
          <p:nvPr>
            <p:ph type="sldNum" sz="quarter" idx="12"/>
          </p:nvPr>
        </p:nvSpPr>
        <p:spPr>
          <a:ln/>
        </p:spPr>
        <p:txBody>
          <a:bodyPr/>
          <a:lstStyle>
            <a:lvl1pPr>
              <a:defRPr/>
            </a:lvl1pPr>
          </a:lstStyle>
          <a:p>
            <a:fld id="{F7E63393-95BC-4823-997F-99661B424A73}" type="slidenum">
              <a:rPr lang="en-US" altLang="zh-CN"/>
              <a:pPr/>
              <a:t>‹#›</a:t>
            </a:fld>
            <a:endParaRPr lang="en-US" altLang="zh-CN"/>
          </a:p>
        </p:txBody>
      </p:sp>
    </p:spTree>
    <p:extLst>
      <p:ext uri="{BB962C8B-B14F-4D97-AF65-F5344CB8AC3E}">
        <p14:creationId xmlns:p14="http://schemas.microsoft.com/office/powerpoint/2010/main" val="586214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B77F646-A7EA-4B3B-BD34-A72C94C9E107}"/>
              </a:ext>
            </a:extLst>
          </p:cNvPr>
          <p:cNvSpPr>
            <a:spLocks noGrp="1" noChangeArrowheads="1"/>
          </p:cNvSpPr>
          <p:nvPr>
            <p:ph type="dt" sz="half" idx="10"/>
          </p:nvPr>
        </p:nvSpPr>
        <p:spPr>
          <a:ln/>
        </p:spPr>
        <p:txBody>
          <a:bodyPr/>
          <a:lstStyle>
            <a:lvl1pPr>
              <a:defRPr/>
            </a:lvl1pPr>
          </a:lstStyle>
          <a:p>
            <a:pPr>
              <a:defRPr/>
            </a:pPr>
            <a:fld id="{F05F3394-8AE5-4EDE-87C9-E1D331DC9A4B}" type="datetime11">
              <a:rPr lang="zh-CN" altLang="en-US" smtClean="0"/>
              <a:t>13:39:02</a:t>
            </a:fld>
            <a:endParaRPr lang="en-US"/>
          </a:p>
        </p:txBody>
      </p:sp>
      <p:sp>
        <p:nvSpPr>
          <p:cNvPr id="6" name="页脚占位符 4">
            <a:extLst>
              <a:ext uri="{FF2B5EF4-FFF2-40B4-BE49-F238E27FC236}">
                <a16:creationId xmlns:a16="http://schemas.microsoft.com/office/drawing/2014/main" id="{68161E58-5B13-46C1-B7DE-3E909C0BA9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833431D6-A589-44AB-AC54-B1B6C8BBB69B}"/>
              </a:ext>
            </a:extLst>
          </p:cNvPr>
          <p:cNvSpPr>
            <a:spLocks noGrp="1" noChangeArrowheads="1"/>
          </p:cNvSpPr>
          <p:nvPr>
            <p:ph type="sldNum" sz="quarter" idx="12"/>
          </p:nvPr>
        </p:nvSpPr>
        <p:spPr>
          <a:ln/>
        </p:spPr>
        <p:txBody>
          <a:bodyPr/>
          <a:lstStyle>
            <a:lvl1pPr>
              <a:defRPr/>
            </a:lvl1pPr>
          </a:lstStyle>
          <a:p>
            <a:fld id="{C8200598-561B-45FE-9D6F-F23128324AAA}" type="slidenum">
              <a:rPr lang="en-US" altLang="zh-CN"/>
              <a:pPr/>
              <a:t>‹#›</a:t>
            </a:fld>
            <a:endParaRPr lang="en-US" altLang="zh-CN"/>
          </a:p>
        </p:txBody>
      </p:sp>
    </p:spTree>
    <p:extLst>
      <p:ext uri="{BB962C8B-B14F-4D97-AF65-F5344CB8AC3E}">
        <p14:creationId xmlns:p14="http://schemas.microsoft.com/office/powerpoint/2010/main" val="1511162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BA50B14-E69F-46F6-92FB-ACF9528946B9}"/>
              </a:ext>
            </a:extLst>
          </p:cNvPr>
          <p:cNvSpPr>
            <a:spLocks noGrp="1" noChangeArrowheads="1"/>
          </p:cNvSpPr>
          <p:nvPr>
            <p:ph type="dt" sz="half" idx="10"/>
          </p:nvPr>
        </p:nvSpPr>
        <p:spPr>
          <a:ln/>
        </p:spPr>
        <p:txBody>
          <a:bodyPr/>
          <a:lstStyle>
            <a:lvl1pPr>
              <a:defRPr/>
            </a:lvl1pPr>
          </a:lstStyle>
          <a:p>
            <a:pPr>
              <a:defRPr/>
            </a:pPr>
            <a:fld id="{8B3D4796-51ED-4591-A153-0144C019DFF8}" type="datetime11">
              <a:rPr lang="zh-CN" altLang="en-US" smtClean="0"/>
              <a:t>13:39:02</a:t>
            </a:fld>
            <a:endParaRPr lang="en-US"/>
          </a:p>
        </p:txBody>
      </p:sp>
      <p:sp>
        <p:nvSpPr>
          <p:cNvPr id="6" name="页脚占位符 4">
            <a:extLst>
              <a:ext uri="{FF2B5EF4-FFF2-40B4-BE49-F238E27FC236}">
                <a16:creationId xmlns:a16="http://schemas.microsoft.com/office/drawing/2014/main" id="{A8C93685-41A0-4CD2-B925-4B091920F6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BE5BFDA2-6B71-4905-946C-FE1AA57BC7EB}"/>
              </a:ext>
            </a:extLst>
          </p:cNvPr>
          <p:cNvSpPr>
            <a:spLocks noGrp="1" noChangeArrowheads="1"/>
          </p:cNvSpPr>
          <p:nvPr>
            <p:ph type="sldNum" sz="quarter" idx="12"/>
          </p:nvPr>
        </p:nvSpPr>
        <p:spPr>
          <a:ln/>
        </p:spPr>
        <p:txBody>
          <a:bodyPr/>
          <a:lstStyle>
            <a:lvl1pPr>
              <a:defRPr/>
            </a:lvl1pPr>
          </a:lstStyle>
          <a:p>
            <a:fld id="{9B6B9146-1D29-406B-BA78-DB94B647079F}" type="slidenum">
              <a:rPr lang="en-US" altLang="zh-CN"/>
              <a:pPr/>
              <a:t>‹#›</a:t>
            </a:fld>
            <a:endParaRPr lang="en-US" altLang="zh-CN"/>
          </a:p>
        </p:txBody>
      </p:sp>
    </p:spTree>
    <p:extLst>
      <p:ext uri="{BB962C8B-B14F-4D97-AF65-F5344CB8AC3E}">
        <p14:creationId xmlns:p14="http://schemas.microsoft.com/office/powerpoint/2010/main" val="40769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任意多边形 6">
            <a:extLst>
              <a:ext uri="{FF2B5EF4-FFF2-40B4-BE49-F238E27FC236}">
                <a16:creationId xmlns:a16="http://schemas.microsoft.com/office/drawing/2014/main" id="{C0E2A112-C026-4D2A-8F95-E564C308C543}"/>
              </a:ext>
            </a:extLst>
          </p:cNvPr>
          <p:cNvSpPr>
            <a:spLocks noChangeArrowheads="1"/>
          </p:cNvSpPr>
          <p:nvPr/>
        </p:nvSpPr>
        <p:spPr bwMode="auto">
          <a:xfrm>
            <a:off x="-7938" y="-6350"/>
            <a:ext cx="9161463" cy="1039813"/>
          </a:xfrm>
          <a:custGeom>
            <a:avLst/>
            <a:gdLst>
              <a:gd name="T0" fmla="*/ 2147483647 w 5772"/>
              <a:gd name="T1" fmla="*/ 2147483647 h 656"/>
              <a:gd name="T2" fmla="*/ 2147483647 w 5772"/>
              <a:gd name="T3" fmla="*/ 0 h 656"/>
              <a:gd name="T4" fmla="*/ 2147483647 w 5772"/>
              <a:gd name="T5" fmla="*/ 2147483647 h 656"/>
              <a:gd name="T6" fmla="*/ 2147483647 w 5772"/>
              <a:gd name="T7" fmla="*/ 2147483647 h 656"/>
              <a:gd name="T8" fmla="*/ 2147483647 w 5772"/>
              <a:gd name="T9" fmla="*/ 2147483647 h 656"/>
              <a:gd name="T10" fmla="*/ 2147483647 w 5772"/>
              <a:gd name="T11" fmla="*/ 2147483647 h 656"/>
              <a:gd name="T12" fmla="*/ 2147483647 w 5772"/>
              <a:gd name="T13" fmla="*/ 2147483647 h 656"/>
              <a:gd name="T14" fmla="*/ 0 w 5772"/>
              <a:gd name="T15" fmla="*/ 2147483647 h 656"/>
              <a:gd name="T16" fmla="*/ 2147483647 w 5772"/>
              <a:gd name="T17" fmla="*/ 2147483647 h 6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2"/>
              <a:gd name="T28" fmla="*/ 0 h 656"/>
              <a:gd name="T29" fmla="*/ 5772 w 5772"/>
              <a:gd name="T30" fmla="*/ 656 h 6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099" name="任意多边形 7">
            <a:extLst>
              <a:ext uri="{FF2B5EF4-FFF2-40B4-BE49-F238E27FC236}">
                <a16:creationId xmlns:a16="http://schemas.microsoft.com/office/drawing/2014/main" id="{FE12F174-A7DA-4080-8DBE-2CA648E1281E}"/>
              </a:ext>
            </a:extLst>
          </p:cNvPr>
          <p:cNvSpPr>
            <a:spLocks noChangeArrowheads="1"/>
          </p:cNvSpPr>
          <p:nvPr/>
        </p:nvSpPr>
        <p:spPr bwMode="auto">
          <a:xfrm>
            <a:off x="4381500" y="-6350"/>
            <a:ext cx="4762500" cy="636588"/>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 name="T10" fmla="*/ 0 60000 65536"/>
              <a:gd name="T11" fmla="*/ 0 60000 65536"/>
              <a:gd name="T12" fmla="*/ 0 60000 65536"/>
              <a:gd name="T13" fmla="*/ 0 60000 65536"/>
              <a:gd name="T14" fmla="*/ 0 60000 65536"/>
              <a:gd name="T15" fmla="*/ 0 w 3000"/>
              <a:gd name="T16" fmla="*/ 0 h 595"/>
              <a:gd name="T17" fmla="*/ 3000 w 3000"/>
              <a:gd name="T18" fmla="*/ 595 h 595"/>
            </a:gdLst>
            <a:ahLst/>
            <a:cxnLst>
              <a:cxn ang="T10">
                <a:pos x="T0" y="T1"/>
              </a:cxn>
              <a:cxn ang="T11">
                <a:pos x="T2" y="T3"/>
              </a:cxn>
              <a:cxn ang="T12">
                <a:pos x="T4" y="T5"/>
              </a:cxn>
              <a:cxn ang="T13">
                <a:pos x="T6" y="T7"/>
              </a:cxn>
              <a:cxn ang="T14">
                <a:pos x="T8" y="T9"/>
              </a:cxn>
            </a:cxnLst>
            <a:rect l="T15" t="T16" r="T17" b="T18"/>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80000">
                <a:srgbClr val="009BE5">
                  <a:alpha val="42000"/>
                </a:srgbClr>
              </a:gs>
              <a:gs pos="100000">
                <a:srgbClr val="009BE5">
                  <a:alpha val="45000"/>
                </a:srgbClr>
              </a:gs>
            </a:gsLst>
            <a:lin ang="5400000" scaled="1"/>
          </a:gradFill>
          <a:ln w="9525">
            <a:noFill/>
            <a:miter lim="800000"/>
            <a:headEnd/>
            <a:tailEnd/>
          </a:ln>
        </p:spPr>
        <p:txBody>
          <a:bodyPr/>
          <a:lstStyle/>
          <a:p>
            <a:pPr>
              <a:defRPr/>
            </a:pPr>
            <a:endParaRPr lang="en-US">
              <a:latin typeface="Constantia" pitchFamily="18" charset="0"/>
            </a:endParaRPr>
          </a:p>
        </p:txBody>
      </p:sp>
      <p:grpSp>
        <p:nvGrpSpPr>
          <p:cNvPr id="4102" name="Group 4">
            <a:extLst>
              <a:ext uri="{FF2B5EF4-FFF2-40B4-BE49-F238E27FC236}">
                <a16:creationId xmlns:a16="http://schemas.microsoft.com/office/drawing/2014/main" id="{3F971497-2F94-4CB3-9A4B-A35A7942B92A}"/>
              </a:ext>
            </a:extLst>
          </p:cNvPr>
          <p:cNvGrpSpPr>
            <a:grpSpLocks/>
          </p:cNvGrpSpPr>
          <p:nvPr/>
        </p:nvGrpSpPr>
        <p:grpSpPr bwMode="auto">
          <a:xfrm>
            <a:off x="-17463" y="203200"/>
            <a:ext cx="9178926" cy="647700"/>
            <a:chOff x="0" y="0"/>
            <a:chExt cx="9180548" cy="649224"/>
          </a:xfrm>
        </p:grpSpPr>
        <p:grpSp>
          <p:nvGrpSpPr>
            <p:cNvPr id="4108" name="Group 5">
              <a:extLst>
                <a:ext uri="{FF2B5EF4-FFF2-40B4-BE49-F238E27FC236}">
                  <a16:creationId xmlns:a16="http://schemas.microsoft.com/office/drawing/2014/main" id="{4D0DD0FA-14C6-407B-B620-2AC69A403C41}"/>
                </a:ext>
              </a:extLst>
            </p:cNvPr>
            <p:cNvGrpSpPr>
              <a:grpSpLocks/>
            </p:cNvGrpSpPr>
            <p:nvPr/>
          </p:nvGrpSpPr>
          <p:grpSpPr bwMode="auto">
            <a:xfrm>
              <a:off x="12954" y="-228119"/>
              <a:ext cx="9137939" cy="1050979"/>
              <a:chOff x="0" y="0"/>
              <a:chExt cx="9137904" cy="1048512"/>
            </a:xfrm>
          </p:grpSpPr>
          <p:pic>
            <p:nvPicPr>
              <p:cNvPr id="4112" name="任意多边形 11">
                <a:extLst>
                  <a:ext uri="{FF2B5EF4-FFF2-40B4-BE49-F238E27FC236}">
                    <a16:creationId xmlns:a16="http://schemas.microsoft.com/office/drawing/2014/main" id="{C1E1D27D-1784-4243-97AF-93C42BF72E57}"/>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37904" cy="10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3" name="Text Box 7">
                <a:extLst>
                  <a:ext uri="{FF2B5EF4-FFF2-40B4-BE49-F238E27FC236}">
                    <a16:creationId xmlns:a16="http://schemas.microsoft.com/office/drawing/2014/main" id="{66CAB00D-3A70-4AD5-ABF2-A4663337217C}"/>
                  </a:ext>
                </a:extLst>
              </p:cNvPr>
              <p:cNvSpPr txBox="1">
                <a:spLocks noChangeArrowheads="1"/>
              </p:cNvSpPr>
              <p:nvPr/>
            </p:nvSpPr>
            <p:spPr bwMode="auto">
              <a:xfrm rot="-164308">
                <a:off x="-24068" y="446659"/>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grpSp>
        <p:grpSp>
          <p:nvGrpSpPr>
            <p:cNvPr id="2" name="Group 8">
              <a:extLst>
                <a:ext uri="{FF2B5EF4-FFF2-40B4-BE49-F238E27FC236}">
                  <a16:creationId xmlns:a16="http://schemas.microsoft.com/office/drawing/2014/main" id="{43E7BD2D-9435-417C-BCCB-6F099A3091B1}"/>
                </a:ext>
              </a:extLst>
            </p:cNvPr>
            <p:cNvGrpSpPr>
              <a:grpSpLocks/>
            </p:cNvGrpSpPr>
            <p:nvPr/>
          </p:nvGrpSpPr>
          <p:grpSpPr bwMode="auto">
            <a:xfrm>
              <a:off x="12954" y="-154795"/>
              <a:ext cx="9156227" cy="910441"/>
              <a:chOff x="0" y="0"/>
              <a:chExt cx="9156192" cy="908304"/>
            </a:xfrm>
          </p:grpSpPr>
          <p:pic>
            <p:nvPicPr>
              <p:cNvPr id="3" name="任意多边形 12">
                <a:extLst>
                  <a:ext uri="{FF2B5EF4-FFF2-40B4-BE49-F238E27FC236}">
                    <a16:creationId xmlns:a16="http://schemas.microsoft.com/office/drawing/2014/main" id="{D18138EE-6AAD-4C14-BC66-FB342E76B2BE}"/>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6192" cy="908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0">
                <a:extLst>
                  <a:ext uri="{FF2B5EF4-FFF2-40B4-BE49-F238E27FC236}">
                    <a16:creationId xmlns:a16="http://schemas.microsoft.com/office/drawing/2014/main" id="{8CA532FD-A9BD-4D56-9BAB-CDE934197BCB}"/>
                  </a:ext>
                </a:extLst>
              </p:cNvPr>
              <p:cNvSpPr txBox="1">
                <a:spLocks noChangeArrowheads="1"/>
              </p:cNvSpPr>
              <p:nvPr/>
            </p:nvSpPr>
            <p:spPr bwMode="auto">
              <a:xfrm rot="-164308">
                <a:off x="-16130" y="44812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grpSp>
      </p:grpSp>
      <p:sp>
        <p:nvSpPr>
          <p:cNvPr id="4103" name="标题占位符 8">
            <a:extLst>
              <a:ext uri="{FF2B5EF4-FFF2-40B4-BE49-F238E27FC236}">
                <a16:creationId xmlns:a16="http://schemas.microsoft.com/office/drawing/2014/main" id="{76B76DEB-9CEA-46D2-99D6-B0D501D9B020}"/>
              </a:ext>
            </a:extLst>
          </p:cNvPr>
          <p:cNvSpPr>
            <a:spLocks noGrp="1" noChangeArrowheads="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zh-CN"/>
              <a:t>单击此处编辑母版标题样式</a:t>
            </a:r>
          </a:p>
        </p:txBody>
      </p:sp>
      <p:sp>
        <p:nvSpPr>
          <p:cNvPr id="4104" name="文本占位符 29">
            <a:extLst>
              <a:ext uri="{FF2B5EF4-FFF2-40B4-BE49-F238E27FC236}">
                <a16:creationId xmlns:a16="http://schemas.microsoft.com/office/drawing/2014/main" id="{7259D9A2-9C06-4618-AF94-F02122F49806}"/>
              </a:ext>
            </a:extLst>
          </p:cNvPr>
          <p:cNvSpPr>
            <a:spLocks noGrp="1" noChangeArrowheads="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4109" name="日期占位符 3">
            <a:extLst>
              <a:ext uri="{FF2B5EF4-FFF2-40B4-BE49-F238E27FC236}">
                <a16:creationId xmlns:a16="http://schemas.microsoft.com/office/drawing/2014/main" id="{56C4DC6D-47AD-41D7-9C2F-A7D42AB6CECE}"/>
              </a:ext>
            </a:extLst>
          </p:cNvPr>
          <p:cNvSpPr>
            <a:spLocks noGrp="1" noChangeArrowheads="1"/>
          </p:cNvSpPr>
          <p:nvPr>
            <p:ph type="dt" sz="half" idx="2"/>
          </p:nvPr>
        </p:nvSpPr>
        <p:spPr bwMode="auto">
          <a:xfrm>
            <a:off x="457200" y="6356350"/>
            <a:ext cx="213360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1200">
                <a:solidFill>
                  <a:srgbClr val="D1EAEE"/>
                </a:solidFill>
                <a:latin typeface="Arial" pitchFamily="34" charset="0"/>
                <a:ea typeface="宋体" pitchFamily="2" charset="-122"/>
              </a:defRPr>
            </a:lvl1pPr>
          </a:lstStyle>
          <a:p>
            <a:pPr>
              <a:defRPr/>
            </a:pPr>
            <a:fld id="{70B44884-0EDE-4350-9341-C1296E0E312F}" type="datetime11">
              <a:rPr lang="zh-CN" altLang="en-US" smtClean="0"/>
              <a:t>13:39:01</a:t>
            </a:fld>
            <a:endParaRPr lang="en-US"/>
          </a:p>
        </p:txBody>
      </p:sp>
      <p:sp>
        <p:nvSpPr>
          <p:cNvPr id="4110" name="页脚占位符 4">
            <a:extLst>
              <a:ext uri="{FF2B5EF4-FFF2-40B4-BE49-F238E27FC236}">
                <a16:creationId xmlns:a16="http://schemas.microsoft.com/office/drawing/2014/main" id="{E5AB32D9-4B9A-4BF6-BED8-8219BDEF4E7E}"/>
              </a:ext>
            </a:extLst>
          </p:cNvPr>
          <p:cNvSpPr>
            <a:spLocks noGrp="1" noChangeArrowheads="1"/>
          </p:cNvSpPr>
          <p:nvPr>
            <p:ph type="ftr" sz="quarter" idx="3"/>
          </p:nvPr>
        </p:nvSpPr>
        <p:spPr bwMode="auto">
          <a:xfrm>
            <a:off x="2667000" y="6356350"/>
            <a:ext cx="335280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1200">
                <a:solidFill>
                  <a:srgbClr val="D1EAEE"/>
                </a:solidFill>
                <a:latin typeface="Arial" pitchFamily="34" charset="0"/>
                <a:ea typeface="宋体" pitchFamily="2" charset="-122"/>
              </a:defRPr>
            </a:lvl1pPr>
          </a:lstStyle>
          <a:p>
            <a:pPr>
              <a:defRPr/>
            </a:pPr>
            <a:endParaRPr lang="en-US"/>
          </a:p>
        </p:txBody>
      </p:sp>
      <p:sp>
        <p:nvSpPr>
          <p:cNvPr id="4111" name="灯片编号占位符 5">
            <a:extLst>
              <a:ext uri="{FF2B5EF4-FFF2-40B4-BE49-F238E27FC236}">
                <a16:creationId xmlns:a16="http://schemas.microsoft.com/office/drawing/2014/main" id="{ACC76FA4-A3FD-44A4-BAA7-DFF995178298}"/>
              </a:ext>
            </a:extLst>
          </p:cNvPr>
          <p:cNvSpPr>
            <a:spLocks noGrp="1" noChangeArrowheads="1"/>
          </p:cNvSpPr>
          <p:nvPr>
            <p:ph type="sldNum" sz="quarter" idx="4"/>
          </p:nvPr>
        </p:nvSpPr>
        <p:spPr bwMode="auto">
          <a:xfrm>
            <a:off x="7924800" y="6356350"/>
            <a:ext cx="76200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r">
              <a:defRPr sz="1200">
                <a:solidFill>
                  <a:srgbClr val="D1EAEE"/>
                </a:solidFill>
              </a:defRPr>
            </a:lvl1pPr>
          </a:lstStyle>
          <a:p>
            <a:fld id="{2A30F31C-3CA9-4F92-8D1F-78EDCE3CBCEA}" type="slidenum">
              <a:rPr lang="en-US" altLang="zh-CN"/>
              <a:pPr/>
              <a:t>‹#›</a:t>
            </a:fld>
            <a:endParaRPr lang="en-US" altLang="zh-CN"/>
          </a:p>
        </p:txBody>
      </p:sp>
    </p:spTree>
  </p:cSld>
  <p:clrMap bg1="dk2" tx1="lt1" bg2="dk1" tx2="lt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hf hdr="0" ftr="0"/>
  <p:txStyles>
    <p:title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p:titleStyle>
    <p:bodyStyle>
      <a:lvl1pPr marL="271463" indent="-271463" algn="l" rtl="0" eaLnBrk="0" fontAlgn="base" hangingPunct="0">
        <a:spcBef>
          <a:spcPct val="20000"/>
        </a:spcBef>
        <a:spcAft>
          <a:spcPct val="0"/>
        </a:spcAft>
        <a:buClr>
          <a:srgbClr val="0BD0D9"/>
        </a:buClr>
        <a:buSzPct val="95000"/>
        <a:buFont typeface="Wingdings 2" panose="05020102010507070707"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anose="05020102010507070707"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单圆角矩形 13">
            <a:extLst>
              <a:ext uri="{FF2B5EF4-FFF2-40B4-BE49-F238E27FC236}">
                <a16:creationId xmlns:a16="http://schemas.microsoft.com/office/drawing/2014/main" id="{89204B51-7F73-4630-A6D8-FB03AA613E5F}"/>
              </a:ext>
            </a:extLst>
          </p:cNvPr>
          <p:cNvSpPr>
            <a:spLocks noChangeArrowheads="1"/>
          </p:cNvSpPr>
          <p:nvPr/>
        </p:nvSpPr>
        <p:spPr bwMode="auto">
          <a:xfrm rot="420000" flipV="1">
            <a:off x="3165475" y="1108075"/>
            <a:ext cx="5257800" cy="4114800"/>
          </a:xfrm>
          <a:custGeom>
            <a:avLst/>
            <a:gdLst>
              <a:gd name="T0" fmla="*/ 5257800 w 5257800"/>
              <a:gd name="T1" fmla="*/ 2057400 h 4114800"/>
              <a:gd name="T2" fmla="*/ 2628900 w 5257800"/>
              <a:gd name="T3" fmla="*/ 4114800 h 4114800"/>
              <a:gd name="T4" fmla="*/ 0 w 5257800"/>
              <a:gd name="T5" fmla="*/ 2057400 h 4114800"/>
              <a:gd name="T6" fmla="*/ 2628900 w 5257800"/>
              <a:gd name="T7" fmla="*/ 0 h 4114800"/>
              <a:gd name="T8" fmla="*/ 0 60000 65536"/>
              <a:gd name="T9" fmla="*/ 5898240 60000 65536"/>
              <a:gd name="T10" fmla="*/ 11796480 60000 65536"/>
              <a:gd name="T11" fmla="*/ 17694720 60000 65536"/>
              <a:gd name="T12" fmla="*/ 0 w 5257800"/>
              <a:gd name="T13" fmla="*/ 0 h 4114800"/>
              <a:gd name="T14" fmla="*/ 5182785 w 5257800"/>
              <a:gd name="T15" fmla="*/ 4114800 h 4114800"/>
            </a:gdLst>
            <a:ahLst/>
            <a:cxnLst>
              <a:cxn ang="T8">
                <a:pos x="T0" y="T1"/>
              </a:cxn>
              <a:cxn ang="T9">
                <a:pos x="T2" y="T3"/>
              </a:cxn>
              <a:cxn ang="T10">
                <a:pos x="T4" y="T5"/>
              </a:cxn>
              <a:cxn ang="T11">
                <a:pos x="T6" y="T7"/>
              </a:cxn>
            </a:cxnLst>
            <a:rect l="T12" t="T13" r="T14" b="T15"/>
            <a:pathLst>
              <a:path w="5257800" h="4114800">
                <a:moveTo>
                  <a:pt x="0" y="0"/>
                </a:moveTo>
                <a:lnTo>
                  <a:pt x="5107774" y="0"/>
                </a:lnTo>
                <a:lnTo>
                  <a:pt x="5257800" y="150026"/>
                </a:lnTo>
                <a:lnTo>
                  <a:pt x="5257800" y="4114800"/>
                </a:lnTo>
                <a:lnTo>
                  <a:pt x="0" y="4114800"/>
                </a:lnTo>
                <a:lnTo>
                  <a:pt x="0" y="0"/>
                </a:lnTo>
                <a:close/>
              </a:path>
            </a:pathLst>
          </a:custGeom>
          <a:solidFill>
            <a:srgbClr val="FFFFFF"/>
          </a:solidFill>
          <a:ln w="3175" cap="rnd" cmpd="sng">
            <a:solidFill>
              <a:srgbClr val="C0C0C0"/>
            </a:solidFill>
            <a:miter lim="800000"/>
            <a:headEnd/>
            <a:tailEnd/>
          </a:ln>
          <a:effectLst>
            <a:outerShdw dist="38500" dir="7500041" sx="98500" sy="100079" kx="99984" algn="tl" rotWithShape="0">
              <a:srgbClr val="000000">
                <a:alpha val="25000"/>
              </a:srgbClr>
            </a:outerShdw>
          </a:effectLst>
        </p:spPr>
        <p:txBody>
          <a:bodyPr anchor="ctr"/>
          <a:lstStyle/>
          <a:p>
            <a:endParaRPr lang="zh-CN" altLang="en-US"/>
          </a:p>
        </p:txBody>
      </p:sp>
      <p:sp>
        <p:nvSpPr>
          <p:cNvPr id="5123" name="直角三角形 14">
            <a:extLst>
              <a:ext uri="{FF2B5EF4-FFF2-40B4-BE49-F238E27FC236}">
                <a16:creationId xmlns:a16="http://schemas.microsoft.com/office/drawing/2014/main" id="{889E713A-897D-46AA-9742-A6CE681D8BC0}"/>
              </a:ext>
            </a:extLst>
          </p:cNvPr>
          <p:cNvSpPr>
            <a:spLocks noChangeArrowheads="1"/>
          </p:cNvSpPr>
          <p:nvPr/>
        </p:nvSpPr>
        <p:spPr bwMode="auto">
          <a:xfrm rot="420000" flipV="1">
            <a:off x="8004175" y="5359400"/>
            <a:ext cx="155575" cy="155575"/>
          </a:xfrm>
          <a:prstGeom prst="rtTriangle">
            <a:avLst/>
          </a:prstGeom>
          <a:solidFill>
            <a:srgbClr val="FFFFFF"/>
          </a:solidFill>
          <a:ln w="12700">
            <a:solidFill>
              <a:srgbClr val="FFFFFF"/>
            </a:solidFill>
            <a:miter lim="800000"/>
            <a:headEnd/>
            <a:tailEnd/>
          </a:ln>
          <a:effectLst>
            <a:outerShdw dist="6350" dir="12899787" algn="ctr" rotWithShape="0">
              <a:srgbClr val="000000">
                <a:alpha val="45998"/>
              </a:srgbClr>
            </a:outerShdw>
          </a:effectLst>
        </p:spPr>
        <p:txBody>
          <a:bodyPr anchor="ctr"/>
          <a:lstStyle/>
          <a:p>
            <a:pPr algn="ctr"/>
            <a:endParaRPr lang="en-US" altLang="zh-CN">
              <a:solidFill>
                <a:srgbClr val="FFFFFF"/>
              </a:solidFill>
              <a:latin typeface="Constantia" panose="02030602050306030303" pitchFamily="18" charset="0"/>
            </a:endParaRPr>
          </a:p>
        </p:txBody>
      </p:sp>
      <p:sp>
        <p:nvSpPr>
          <p:cNvPr id="5124" name="任意多边形 15">
            <a:extLst>
              <a:ext uri="{FF2B5EF4-FFF2-40B4-BE49-F238E27FC236}">
                <a16:creationId xmlns:a16="http://schemas.microsoft.com/office/drawing/2014/main" id="{BCFBD010-6C53-4078-AB25-185C7B9699B3}"/>
              </a:ext>
            </a:extLst>
          </p:cNvPr>
          <p:cNvSpPr>
            <a:spLocks noChangeArrowheads="1"/>
          </p:cNvSpPr>
          <p:nvPr/>
        </p:nvSpPr>
        <p:spPr bwMode="auto">
          <a:xfrm flipV="1">
            <a:off x="-7938" y="5816600"/>
            <a:ext cx="9161463" cy="1041400"/>
          </a:xfrm>
          <a:custGeom>
            <a:avLst/>
            <a:gdLst>
              <a:gd name="T0" fmla="*/ 2147483647 w 5772"/>
              <a:gd name="T1" fmla="*/ 2147483647 h 656"/>
              <a:gd name="T2" fmla="*/ 2147483647 w 5772"/>
              <a:gd name="T3" fmla="*/ 0 h 656"/>
              <a:gd name="T4" fmla="*/ 2147483647 w 5772"/>
              <a:gd name="T5" fmla="*/ 2147483647 h 656"/>
              <a:gd name="T6" fmla="*/ 2147483647 w 5772"/>
              <a:gd name="T7" fmla="*/ 2147483647 h 656"/>
              <a:gd name="T8" fmla="*/ 2147483647 w 5772"/>
              <a:gd name="T9" fmla="*/ 2147483647 h 656"/>
              <a:gd name="T10" fmla="*/ 2147483647 w 5772"/>
              <a:gd name="T11" fmla="*/ 2147483647 h 656"/>
              <a:gd name="T12" fmla="*/ 2147483647 w 5772"/>
              <a:gd name="T13" fmla="*/ 2147483647 h 656"/>
              <a:gd name="T14" fmla="*/ 0 w 5772"/>
              <a:gd name="T15" fmla="*/ 2147483647 h 656"/>
              <a:gd name="T16" fmla="*/ 2147483647 w 5772"/>
              <a:gd name="T17" fmla="*/ 2147483647 h 6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2"/>
              <a:gd name="T28" fmla="*/ 0 h 656"/>
              <a:gd name="T29" fmla="*/ 5772 w 5772"/>
              <a:gd name="T30" fmla="*/ 656 h 6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9AF">
                  <a:alpha val="45000"/>
                </a:srgbClr>
              </a:gs>
              <a:gs pos="100000">
                <a:srgbClr val="00EBF8">
                  <a:alpha val="54999"/>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5" name="任意多边形 16">
            <a:extLst>
              <a:ext uri="{FF2B5EF4-FFF2-40B4-BE49-F238E27FC236}">
                <a16:creationId xmlns:a16="http://schemas.microsoft.com/office/drawing/2014/main" id="{45ED58A9-D189-48CA-A379-C13FC914DCD3}"/>
              </a:ext>
            </a:extLst>
          </p:cNvPr>
          <p:cNvSpPr>
            <a:spLocks noChangeArrowheads="1"/>
          </p:cNvSpPr>
          <p:nvPr/>
        </p:nvSpPr>
        <p:spPr bwMode="auto">
          <a:xfrm flipV="1">
            <a:off x="4381500" y="6219825"/>
            <a:ext cx="4762500" cy="638175"/>
          </a:xfrm>
          <a:custGeom>
            <a:avLst/>
            <a:gdLst>
              <a:gd name="T0" fmla="*/ 0 w 3000"/>
              <a:gd name="T1" fmla="*/ 0 h 595"/>
              <a:gd name="T2" fmla="*/ 1668 w 3000"/>
              <a:gd name="T3" fmla="*/ 564 h 595"/>
              <a:gd name="T4" fmla="*/ 3000 w 3000"/>
              <a:gd name="T5" fmla="*/ 186 h 595"/>
              <a:gd name="T6" fmla="*/ 3000 w 3000"/>
              <a:gd name="T7" fmla="*/ 6 h 595"/>
              <a:gd name="T8" fmla="*/ 0 w 3000"/>
              <a:gd name="T9" fmla="*/ 0 h 595"/>
              <a:gd name="T10" fmla="*/ 0 60000 65536"/>
              <a:gd name="T11" fmla="*/ 0 60000 65536"/>
              <a:gd name="T12" fmla="*/ 0 60000 65536"/>
              <a:gd name="T13" fmla="*/ 0 60000 65536"/>
              <a:gd name="T14" fmla="*/ 0 60000 65536"/>
              <a:gd name="T15" fmla="*/ 0 w 3000"/>
              <a:gd name="T16" fmla="*/ 0 h 595"/>
              <a:gd name="T17" fmla="*/ 3000 w 3000"/>
              <a:gd name="T18" fmla="*/ 595 h 595"/>
            </a:gdLst>
            <a:ahLst/>
            <a:cxnLst>
              <a:cxn ang="T10">
                <a:pos x="T0" y="T1"/>
              </a:cxn>
              <a:cxn ang="T11">
                <a:pos x="T2" y="T3"/>
              </a:cxn>
              <a:cxn ang="T12">
                <a:pos x="T4" y="T5"/>
              </a:cxn>
              <a:cxn ang="T13">
                <a:pos x="T6" y="T7"/>
              </a:cxn>
              <a:cxn ang="T14">
                <a:pos x="T8" y="T9"/>
              </a:cxn>
            </a:cxnLst>
            <a:rect l="T15" t="T16" r="T17" b="T18"/>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ADB6">
                  <a:alpha val="29999"/>
                </a:srgbClr>
              </a:gs>
              <a:gs pos="80000">
                <a:srgbClr val="009BE5">
                  <a:alpha val="42000"/>
                </a:srgbClr>
              </a:gs>
              <a:gs pos="100000">
                <a:srgbClr val="009BE5">
                  <a:alpha val="45000"/>
                </a:srgbClr>
              </a:gs>
            </a:gsLst>
            <a:lin ang="5400000" scaled="1"/>
          </a:gradFill>
          <a:ln w="9525">
            <a:noFill/>
            <a:miter lim="800000"/>
            <a:headEnd/>
            <a:tailEnd/>
          </a:ln>
        </p:spPr>
        <p:txBody>
          <a:bodyPr/>
          <a:lstStyle/>
          <a:p>
            <a:pPr>
              <a:defRPr/>
            </a:pPr>
            <a:endParaRPr lang="en-US">
              <a:latin typeface="Constantia" pitchFamily="18" charset="0"/>
            </a:endParaRPr>
          </a:p>
        </p:txBody>
      </p:sp>
      <p:sp>
        <p:nvSpPr>
          <p:cNvPr id="5128" name="标题占位符 8">
            <a:extLst>
              <a:ext uri="{FF2B5EF4-FFF2-40B4-BE49-F238E27FC236}">
                <a16:creationId xmlns:a16="http://schemas.microsoft.com/office/drawing/2014/main" id="{0CAEB73E-DAA5-4808-80F7-4D777DEF4F97}"/>
              </a:ext>
            </a:extLst>
          </p:cNvPr>
          <p:cNvSpPr>
            <a:spLocks noGrp="1" noChangeArrowheads="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zh-CN"/>
              <a:t>单击此处编辑母版标题样式</a:t>
            </a:r>
          </a:p>
        </p:txBody>
      </p:sp>
      <p:sp>
        <p:nvSpPr>
          <p:cNvPr id="5129" name="文本占位符 29">
            <a:extLst>
              <a:ext uri="{FF2B5EF4-FFF2-40B4-BE49-F238E27FC236}">
                <a16:creationId xmlns:a16="http://schemas.microsoft.com/office/drawing/2014/main" id="{FFDAA08D-5641-4183-8D3E-D37D37EE4FF3}"/>
              </a:ext>
            </a:extLst>
          </p:cNvPr>
          <p:cNvSpPr>
            <a:spLocks noGrp="1" noChangeArrowheads="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 name="日期占位符 4">
            <a:extLst>
              <a:ext uri="{FF2B5EF4-FFF2-40B4-BE49-F238E27FC236}">
                <a16:creationId xmlns:a16="http://schemas.microsoft.com/office/drawing/2014/main" id="{79087C64-01D7-4257-9EEA-89CB65259626}"/>
              </a:ext>
            </a:extLst>
          </p:cNvPr>
          <p:cNvSpPr>
            <a:spLocks noGrp="1" noChangeArrowheads="1"/>
          </p:cNvSpPr>
          <p:nvPr>
            <p:ph type="dt" sz="half" idx="2"/>
          </p:nvPr>
        </p:nvSpPr>
        <p:spPr bwMode="auto">
          <a:xfrm>
            <a:off x="457200" y="6356350"/>
            <a:ext cx="213360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1200">
                <a:solidFill>
                  <a:srgbClr val="045C75"/>
                </a:solidFill>
                <a:latin typeface="Arial" pitchFamily="34" charset="0"/>
                <a:ea typeface="宋体" pitchFamily="2" charset="-122"/>
              </a:defRPr>
            </a:lvl1pPr>
          </a:lstStyle>
          <a:p>
            <a:pPr>
              <a:defRPr/>
            </a:pPr>
            <a:fld id="{63E6FD18-6069-4252-A1D7-6A74D2B8D2B7}" type="datetime11">
              <a:rPr lang="zh-CN" altLang="en-US" smtClean="0"/>
              <a:t>13:39:01</a:t>
            </a:fld>
            <a:endParaRPr lang="en-US"/>
          </a:p>
        </p:txBody>
      </p:sp>
      <p:sp>
        <p:nvSpPr>
          <p:cNvPr id="3" name="页脚占位符 5">
            <a:extLst>
              <a:ext uri="{FF2B5EF4-FFF2-40B4-BE49-F238E27FC236}">
                <a16:creationId xmlns:a16="http://schemas.microsoft.com/office/drawing/2014/main" id="{39A7881B-5846-4B38-89C1-497460B712D4}"/>
              </a:ext>
            </a:extLst>
          </p:cNvPr>
          <p:cNvSpPr>
            <a:spLocks noGrp="1" noChangeArrowheads="1"/>
          </p:cNvSpPr>
          <p:nvPr>
            <p:ph type="ftr" sz="quarter" idx="3"/>
          </p:nvPr>
        </p:nvSpPr>
        <p:spPr bwMode="auto">
          <a:xfrm>
            <a:off x="2667000" y="6356350"/>
            <a:ext cx="335280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1200">
                <a:solidFill>
                  <a:srgbClr val="045C75"/>
                </a:solidFill>
                <a:latin typeface="Arial" pitchFamily="34" charset="0"/>
                <a:ea typeface="宋体" pitchFamily="2" charset="-122"/>
              </a:defRPr>
            </a:lvl1pPr>
          </a:lstStyle>
          <a:p>
            <a:pPr>
              <a:defRPr/>
            </a:pPr>
            <a:endParaRPr lang="en-US"/>
          </a:p>
        </p:txBody>
      </p:sp>
      <p:sp>
        <p:nvSpPr>
          <p:cNvPr id="5130" name="灯片编号占位符 6">
            <a:extLst>
              <a:ext uri="{FF2B5EF4-FFF2-40B4-BE49-F238E27FC236}">
                <a16:creationId xmlns:a16="http://schemas.microsoft.com/office/drawing/2014/main" id="{8480EA77-27AE-4543-B3CB-D919EF7EA015}"/>
              </a:ext>
            </a:extLst>
          </p:cNvPr>
          <p:cNvSpPr>
            <a:spLocks noGrp="1" noChangeArrowheads="1"/>
          </p:cNvSpPr>
          <p:nvPr>
            <p:ph type="sldNum" sz="quarter" idx="4"/>
          </p:nvPr>
        </p:nvSpPr>
        <p:spPr bwMode="auto">
          <a:xfrm>
            <a:off x="8077200" y="6356350"/>
            <a:ext cx="60960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r">
              <a:defRPr sz="1200">
                <a:solidFill>
                  <a:srgbClr val="045C75"/>
                </a:solidFill>
              </a:defRPr>
            </a:lvl1pPr>
          </a:lstStyle>
          <a:p>
            <a:fld id="{DA9240EE-1185-4872-9AF8-0C35E52E10CC}"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hf hdr="0" ftr="0"/>
  <p:txStyles>
    <p:title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p:titleStyle>
    <p:bodyStyle>
      <a:lvl1pPr marL="271463" indent="-271463" algn="l" rtl="0" eaLnBrk="0" fontAlgn="base" hangingPunct="0">
        <a:spcBef>
          <a:spcPct val="20000"/>
        </a:spcBef>
        <a:spcAft>
          <a:spcPct val="0"/>
        </a:spcAft>
        <a:buClr>
          <a:srgbClr val="0BD0D9"/>
        </a:buClr>
        <a:buSzPct val="95000"/>
        <a:buFont typeface="Wingdings 2" panose="05020102010507070707"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anose="05020102010507070707"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5658381-8DAA-4EBC-A0A8-4BB3B16A405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787644B-3218-4F45-8666-EB7BF67BD07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D8BE036-4FA6-4364-A3FB-38875C908A5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BAD18AFB-D3FD-432D-862E-5A29CC5E0307}" type="datetime11">
              <a:rPr lang="zh-CN" altLang="en-US" smtClean="0"/>
              <a:t>13:39:01</a:t>
            </a:fld>
            <a:endParaRPr lang="en-US"/>
          </a:p>
        </p:txBody>
      </p:sp>
      <p:sp>
        <p:nvSpPr>
          <p:cNvPr id="5" name="页脚占位符 4">
            <a:extLst>
              <a:ext uri="{FF2B5EF4-FFF2-40B4-BE49-F238E27FC236}">
                <a16:creationId xmlns:a16="http://schemas.microsoft.com/office/drawing/2014/main" id="{D4CCE1DD-26AB-4BF6-9879-6F9FABCDC10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灯片编号占位符 5">
            <a:extLst>
              <a:ext uri="{FF2B5EF4-FFF2-40B4-BE49-F238E27FC236}">
                <a16:creationId xmlns:a16="http://schemas.microsoft.com/office/drawing/2014/main" id="{144CD222-6ADE-4506-B196-0584246719E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30F31C-3CA9-4F92-8D1F-78EDCE3CBCEA}" type="slidenum">
              <a:rPr lang="en-US" altLang="zh-CN" smtClean="0"/>
              <a:pPr/>
              <a:t>‹#›</a:t>
            </a:fld>
            <a:endParaRPr lang="en-US" altLang="zh-CN"/>
          </a:p>
        </p:txBody>
      </p:sp>
    </p:spTree>
    <p:extLst>
      <p:ext uri="{BB962C8B-B14F-4D97-AF65-F5344CB8AC3E}">
        <p14:creationId xmlns:p14="http://schemas.microsoft.com/office/powerpoint/2010/main" val="776868590"/>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slideLayout" Target="../slideLayouts/slideLayout29.xml"/><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9.xml"/><Relationship Id="rId1" Type="http://schemas.openxmlformats.org/officeDocument/2006/relationships/vmlDrawing" Target="../drawings/vmlDrawing68.vml"/><Relationship Id="rId4" Type="http://schemas.openxmlformats.org/officeDocument/2006/relationships/image" Target="../media/image197.emf"/></Relationships>
</file>

<file path=ppt/slides/_rels/slide102.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29.xml"/><Relationship Id="rId1" Type="http://schemas.openxmlformats.org/officeDocument/2006/relationships/vmlDrawing" Target="../drawings/vmlDrawing69.vml"/><Relationship Id="rId6" Type="http://schemas.openxmlformats.org/officeDocument/2006/relationships/image" Target="../media/image199.emf"/><Relationship Id="rId5" Type="http://schemas.openxmlformats.org/officeDocument/2006/relationships/oleObject" Target="../embeddings/oleObject128.bin"/><Relationship Id="rId10" Type="http://schemas.openxmlformats.org/officeDocument/2006/relationships/image" Target="../media/image201.wmf"/><Relationship Id="rId4" Type="http://schemas.openxmlformats.org/officeDocument/2006/relationships/image" Target="../media/image198.emf"/><Relationship Id="rId9" Type="http://schemas.openxmlformats.org/officeDocument/2006/relationships/oleObject" Target="../embeddings/oleObject130.bin"/></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9.xml"/><Relationship Id="rId1" Type="http://schemas.openxmlformats.org/officeDocument/2006/relationships/vmlDrawing" Target="../drawings/vmlDrawing70.vml"/><Relationship Id="rId4" Type="http://schemas.openxmlformats.org/officeDocument/2006/relationships/image" Target="../media/image202.emf"/></Relationships>
</file>

<file path=ppt/slides/_rels/slide10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slideLayout" Target="../slideLayouts/slideLayout24.xml"/><Relationship Id="rId5" Type="http://schemas.openxmlformats.org/officeDocument/2006/relationships/image" Target="../media/image207.wmf"/><Relationship Id="rId4" Type="http://schemas.openxmlformats.org/officeDocument/2006/relationships/image" Target="../media/image206.wmf"/></Relationships>
</file>

<file path=ppt/slides/_rels/slide106.xml.rels><?xml version="1.0" encoding="UTF-8" standalone="yes"?>
<Relationships xmlns="http://schemas.openxmlformats.org/package/2006/relationships"><Relationship Id="rId8" Type="http://schemas.openxmlformats.org/officeDocument/2006/relationships/image" Target="../media/image210.emf"/><Relationship Id="rId3" Type="http://schemas.openxmlformats.org/officeDocument/2006/relationships/oleObject" Target="../embeddings/oleObject132.bin"/><Relationship Id="rId7" Type="http://schemas.openxmlformats.org/officeDocument/2006/relationships/oleObject" Target="../embeddings/oleObject134.bin"/><Relationship Id="rId2" Type="http://schemas.openxmlformats.org/officeDocument/2006/relationships/slideLayout" Target="../slideLayouts/slideLayout29.xml"/><Relationship Id="rId1" Type="http://schemas.openxmlformats.org/officeDocument/2006/relationships/vmlDrawing" Target="../drawings/vmlDrawing71.vml"/><Relationship Id="rId6" Type="http://schemas.openxmlformats.org/officeDocument/2006/relationships/image" Target="../media/image209.emf"/><Relationship Id="rId5" Type="http://schemas.openxmlformats.org/officeDocument/2006/relationships/oleObject" Target="../embeddings/oleObject133.bin"/><Relationship Id="rId4" Type="http://schemas.openxmlformats.org/officeDocument/2006/relationships/image" Target="../media/image208.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9.xml"/><Relationship Id="rId1" Type="http://schemas.openxmlformats.org/officeDocument/2006/relationships/vmlDrawing" Target="../drawings/vmlDrawing72.vml"/><Relationship Id="rId4" Type="http://schemas.openxmlformats.org/officeDocument/2006/relationships/image" Target="../media/image211.e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9.xml"/><Relationship Id="rId1" Type="http://schemas.openxmlformats.org/officeDocument/2006/relationships/vmlDrawing" Target="../drawings/vmlDrawing73.vml"/><Relationship Id="rId4" Type="http://schemas.openxmlformats.org/officeDocument/2006/relationships/image" Target="../media/image212.e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9.xml"/><Relationship Id="rId1" Type="http://schemas.openxmlformats.org/officeDocument/2006/relationships/vmlDrawing" Target="../drawings/vmlDrawing74.vml"/><Relationship Id="rId6" Type="http://schemas.openxmlformats.org/officeDocument/2006/relationships/image" Target="../media/image214.emf"/><Relationship Id="rId5" Type="http://schemas.openxmlformats.org/officeDocument/2006/relationships/oleObject" Target="../embeddings/oleObject138.bin"/><Relationship Id="rId4" Type="http://schemas.openxmlformats.org/officeDocument/2006/relationships/image" Target="../media/image213.emf"/></Relationships>
</file>

<file path=ppt/slides/_rels/slide1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emf"/><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9.xml"/><Relationship Id="rId1" Type="http://schemas.openxmlformats.org/officeDocument/2006/relationships/vmlDrawing" Target="../drawings/vmlDrawing75.vml"/><Relationship Id="rId6" Type="http://schemas.openxmlformats.org/officeDocument/2006/relationships/image" Target="../media/image216.emf"/><Relationship Id="rId5" Type="http://schemas.openxmlformats.org/officeDocument/2006/relationships/oleObject" Target="../embeddings/oleObject140.bin"/><Relationship Id="rId4" Type="http://schemas.openxmlformats.org/officeDocument/2006/relationships/image" Target="../media/image215.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9.xml"/><Relationship Id="rId1" Type="http://schemas.openxmlformats.org/officeDocument/2006/relationships/vmlDrawing" Target="../drawings/vmlDrawing76.vml"/><Relationship Id="rId6" Type="http://schemas.openxmlformats.org/officeDocument/2006/relationships/image" Target="../media/image218.emf"/><Relationship Id="rId5" Type="http://schemas.openxmlformats.org/officeDocument/2006/relationships/oleObject" Target="../embeddings/oleObject142.bin"/><Relationship Id="rId4" Type="http://schemas.openxmlformats.org/officeDocument/2006/relationships/image" Target="../media/image217.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vmlDrawing" Target="../drawings/vmlDrawing77.vml"/><Relationship Id="rId5" Type="http://schemas.openxmlformats.org/officeDocument/2006/relationships/image" Target="../media/image219.emf"/><Relationship Id="rId4" Type="http://schemas.openxmlformats.org/officeDocument/2006/relationships/oleObject" Target="../embeddings/oleObject143.bin"/></Relationships>
</file>

<file path=ppt/slides/_rels/slide113.x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29.xml"/><Relationship Id="rId1" Type="http://schemas.openxmlformats.org/officeDocument/2006/relationships/vmlDrawing" Target="../drawings/vmlDrawing78.vml"/><Relationship Id="rId6" Type="http://schemas.openxmlformats.org/officeDocument/2006/relationships/image" Target="../media/image221.wmf"/><Relationship Id="rId5" Type="http://schemas.openxmlformats.org/officeDocument/2006/relationships/oleObject" Target="../embeddings/oleObject145.bin"/><Relationship Id="rId4" Type="http://schemas.openxmlformats.org/officeDocument/2006/relationships/image" Target="../media/image220.wmf"/></Relationships>
</file>

<file path=ppt/slides/_rels/slide11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9.xml"/><Relationship Id="rId1" Type="http://schemas.openxmlformats.org/officeDocument/2006/relationships/vmlDrawing" Target="../drawings/vmlDrawing79.vml"/><Relationship Id="rId6" Type="http://schemas.openxmlformats.org/officeDocument/2006/relationships/image" Target="../media/image225.emf"/><Relationship Id="rId5" Type="http://schemas.openxmlformats.org/officeDocument/2006/relationships/oleObject" Target="../embeddings/oleObject148.bin"/><Relationship Id="rId4" Type="http://schemas.openxmlformats.org/officeDocument/2006/relationships/image" Target="../media/image224.e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9.xml"/><Relationship Id="rId1" Type="http://schemas.openxmlformats.org/officeDocument/2006/relationships/vmlDrawing" Target="../drawings/vmlDrawing80.vml"/><Relationship Id="rId4" Type="http://schemas.openxmlformats.org/officeDocument/2006/relationships/image" Target="../media/image226.emf"/></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9.xml"/><Relationship Id="rId1" Type="http://schemas.openxmlformats.org/officeDocument/2006/relationships/vmlDrawing" Target="../drawings/vmlDrawing81.vml"/><Relationship Id="rId4" Type="http://schemas.openxmlformats.org/officeDocument/2006/relationships/image" Target="../media/image227.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oleObject" Target="../embeddings/oleObject151.bin"/><Relationship Id="rId7" Type="http://schemas.openxmlformats.org/officeDocument/2006/relationships/oleObject" Target="../embeddings/oleObject153.bin"/><Relationship Id="rId12" Type="http://schemas.openxmlformats.org/officeDocument/2006/relationships/image" Target="../media/image234.wmf"/><Relationship Id="rId2" Type="http://schemas.openxmlformats.org/officeDocument/2006/relationships/slideLayout" Target="../slideLayouts/slideLayout29.xml"/><Relationship Id="rId1" Type="http://schemas.openxmlformats.org/officeDocument/2006/relationships/vmlDrawing" Target="../drawings/vmlDrawing82.vml"/><Relationship Id="rId6" Type="http://schemas.openxmlformats.org/officeDocument/2006/relationships/image" Target="../media/image231.wmf"/><Relationship Id="rId11" Type="http://schemas.openxmlformats.org/officeDocument/2006/relationships/oleObject" Target="../embeddings/oleObject155.bin"/><Relationship Id="rId5" Type="http://schemas.openxmlformats.org/officeDocument/2006/relationships/oleObject" Target="../embeddings/oleObject152.bin"/><Relationship Id="rId10" Type="http://schemas.openxmlformats.org/officeDocument/2006/relationships/image" Target="../media/image233.wmf"/><Relationship Id="rId4" Type="http://schemas.openxmlformats.org/officeDocument/2006/relationships/image" Target="../media/image230.wmf"/><Relationship Id="rId9" Type="http://schemas.openxmlformats.org/officeDocument/2006/relationships/oleObject" Target="../embeddings/oleObject154.bin"/></Relationships>
</file>

<file path=ppt/slides/_rels/slide121.xml.rels><?xml version="1.0" encoding="UTF-8" standalone="yes"?>
<Relationships xmlns="http://schemas.openxmlformats.org/package/2006/relationships"><Relationship Id="rId8" Type="http://schemas.openxmlformats.org/officeDocument/2006/relationships/image" Target="../media/image237.emf"/><Relationship Id="rId3" Type="http://schemas.openxmlformats.org/officeDocument/2006/relationships/oleObject" Target="../embeddings/oleObject156.bin"/><Relationship Id="rId7" Type="http://schemas.openxmlformats.org/officeDocument/2006/relationships/oleObject" Target="../embeddings/oleObject158.bin"/><Relationship Id="rId2" Type="http://schemas.openxmlformats.org/officeDocument/2006/relationships/slideLayout" Target="../slideLayouts/slideLayout29.xml"/><Relationship Id="rId1" Type="http://schemas.openxmlformats.org/officeDocument/2006/relationships/vmlDrawing" Target="../drawings/vmlDrawing83.vml"/><Relationship Id="rId6" Type="http://schemas.openxmlformats.org/officeDocument/2006/relationships/image" Target="../media/image236.emf"/><Relationship Id="rId5" Type="http://schemas.openxmlformats.org/officeDocument/2006/relationships/oleObject" Target="../embeddings/oleObject157.bin"/><Relationship Id="rId4" Type="http://schemas.openxmlformats.org/officeDocument/2006/relationships/image" Target="../media/image235.emf"/><Relationship Id="rId9" Type="http://schemas.openxmlformats.org/officeDocument/2006/relationships/image" Target="../media/image25.png"/></Relationships>
</file>

<file path=ppt/slides/_rels/slide12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oleObject" Target="../embeddings/oleObject159.bin"/><Relationship Id="rId7" Type="http://schemas.openxmlformats.org/officeDocument/2006/relationships/oleObject" Target="../embeddings/oleObject161.bin"/><Relationship Id="rId2" Type="http://schemas.openxmlformats.org/officeDocument/2006/relationships/slideLayout" Target="../slideLayouts/slideLayout29.xml"/><Relationship Id="rId1" Type="http://schemas.openxmlformats.org/officeDocument/2006/relationships/vmlDrawing" Target="../drawings/vmlDrawing84.vml"/><Relationship Id="rId6" Type="http://schemas.openxmlformats.org/officeDocument/2006/relationships/image" Target="../media/image239.emf"/><Relationship Id="rId5" Type="http://schemas.openxmlformats.org/officeDocument/2006/relationships/oleObject" Target="../embeddings/oleObject160.bin"/><Relationship Id="rId10" Type="http://schemas.openxmlformats.org/officeDocument/2006/relationships/image" Target="../media/image242.png"/><Relationship Id="rId4" Type="http://schemas.openxmlformats.org/officeDocument/2006/relationships/image" Target="../media/image238.emf"/><Relationship Id="rId9" Type="http://schemas.openxmlformats.org/officeDocument/2006/relationships/image" Target="../media/image241.png"/></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9.xml"/><Relationship Id="rId1" Type="http://schemas.openxmlformats.org/officeDocument/2006/relationships/vmlDrawing" Target="../drawings/vmlDrawing85.vml"/><Relationship Id="rId5" Type="http://schemas.openxmlformats.org/officeDocument/2006/relationships/image" Target="../media/image242.png"/><Relationship Id="rId4" Type="http://schemas.openxmlformats.org/officeDocument/2006/relationships/image" Target="../media/image243.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9.xml"/><Relationship Id="rId1" Type="http://schemas.openxmlformats.org/officeDocument/2006/relationships/vmlDrawing" Target="../drawings/vmlDrawing86.vml"/><Relationship Id="rId4" Type="http://schemas.openxmlformats.org/officeDocument/2006/relationships/image" Target="../media/image244.e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9.xml"/><Relationship Id="rId1" Type="http://schemas.openxmlformats.org/officeDocument/2006/relationships/vmlDrawing" Target="../drawings/vmlDrawing87.vml"/><Relationship Id="rId5" Type="http://schemas.openxmlformats.org/officeDocument/2006/relationships/image" Target="../media/image246.png"/><Relationship Id="rId4" Type="http://schemas.openxmlformats.org/officeDocument/2006/relationships/image" Target="../media/image245.emf"/></Relationships>
</file>

<file path=ppt/slides/_rels/slide126.xml.rels><?xml version="1.0" encoding="UTF-8" standalone="yes"?>
<Relationships xmlns="http://schemas.openxmlformats.org/package/2006/relationships"><Relationship Id="rId8" Type="http://schemas.openxmlformats.org/officeDocument/2006/relationships/image" Target="../media/image249.emf"/><Relationship Id="rId3" Type="http://schemas.openxmlformats.org/officeDocument/2006/relationships/oleObject" Target="../embeddings/oleObject165.bin"/><Relationship Id="rId7" Type="http://schemas.openxmlformats.org/officeDocument/2006/relationships/oleObject" Target="../embeddings/oleObject167.bin"/><Relationship Id="rId2" Type="http://schemas.openxmlformats.org/officeDocument/2006/relationships/slideLayout" Target="../slideLayouts/slideLayout29.xml"/><Relationship Id="rId1" Type="http://schemas.openxmlformats.org/officeDocument/2006/relationships/vmlDrawing" Target="../drawings/vmlDrawing88.vml"/><Relationship Id="rId6" Type="http://schemas.openxmlformats.org/officeDocument/2006/relationships/image" Target="../media/image248.emf"/><Relationship Id="rId5" Type="http://schemas.openxmlformats.org/officeDocument/2006/relationships/oleObject" Target="../embeddings/oleObject166.bin"/><Relationship Id="rId4" Type="http://schemas.openxmlformats.org/officeDocument/2006/relationships/image" Target="../media/image247.emf"/></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notesSlide" Target="../notesSlides/notesSlide7.xml"/><Relationship Id="rId7" Type="http://schemas.openxmlformats.org/officeDocument/2006/relationships/image" Target="../media/image251.emf"/><Relationship Id="rId2" Type="http://schemas.openxmlformats.org/officeDocument/2006/relationships/slideLayout" Target="../slideLayouts/slideLayout35.xml"/><Relationship Id="rId1" Type="http://schemas.openxmlformats.org/officeDocument/2006/relationships/vmlDrawing" Target="../drawings/vmlDrawing89.vml"/><Relationship Id="rId6" Type="http://schemas.openxmlformats.org/officeDocument/2006/relationships/oleObject" Target="../embeddings/oleObject169.bin"/><Relationship Id="rId5" Type="http://schemas.openxmlformats.org/officeDocument/2006/relationships/image" Target="../media/image250.emf"/><Relationship Id="rId4" Type="http://schemas.openxmlformats.org/officeDocument/2006/relationships/oleObject" Target="../embeddings/oleObject168.bin"/><Relationship Id="rId9" Type="http://schemas.openxmlformats.org/officeDocument/2006/relationships/image" Target="../media/image252.emf"/></Relationships>
</file>

<file path=ppt/slides/_rels/slide12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9.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9.xml"/><Relationship Id="rId1" Type="http://schemas.openxmlformats.org/officeDocument/2006/relationships/vmlDrawing" Target="../drawings/vmlDrawing5.vml"/><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9.xml"/><Relationship Id="rId1" Type="http://schemas.openxmlformats.org/officeDocument/2006/relationships/vmlDrawing" Target="../drawings/vmlDrawing6.vml"/><Relationship Id="rId6" Type="http://schemas.openxmlformats.org/officeDocument/2006/relationships/image" Target="../media/image30.emf"/><Relationship Id="rId5" Type="http://schemas.openxmlformats.org/officeDocument/2006/relationships/oleObject" Target="../embeddings/oleObject9.bin"/><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9.xml"/><Relationship Id="rId1" Type="http://schemas.openxmlformats.org/officeDocument/2006/relationships/vmlDrawing" Target="../drawings/vmlDrawing7.vml"/><Relationship Id="rId5" Type="http://schemas.openxmlformats.org/officeDocument/2006/relationships/image" Target="../media/image32.png"/><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9.xml"/><Relationship Id="rId1" Type="http://schemas.openxmlformats.org/officeDocument/2006/relationships/vmlDrawing" Target="../drawings/vmlDrawing8.vml"/><Relationship Id="rId6" Type="http://schemas.openxmlformats.org/officeDocument/2006/relationships/image" Target="../media/image34.emf"/><Relationship Id="rId5" Type="http://schemas.openxmlformats.org/officeDocument/2006/relationships/oleObject" Target="../embeddings/oleObject12.bin"/><Relationship Id="rId4" Type="http://schemas.openxmlformats.org/officeDocument/2006/relationships/image" Target="../media/image33.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9.xml"/><Relationship Id="rId1" Type="http://schemas.openxmlformats.org/officeDocument/2006/relationships/vmlDrawing" Target="../drawings/vmlDrawing9.vml"/><Relationship Id="rId6" Type="http://schemas.openxmlformats.org/officeDocument/2006/relationships/image" Target="../media/image36.emf"/><Relationship Id="rId5" Type="http://schemas.openxmlformats.org/officeDocument/2006/relationships/oleObject" Target="../embeddings/oleObject14.bin"/><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9.xml"/><Relationship Id="rId1" Type="http://schemas.openxmlformats.org/officeDocument/2006/relationships/vmlDrawing" Target="../drawings/vmlDrawing10.vml"/><Relationship Id="rId5" Type="http://schemas.openxmlformats.org/officeDocument/2006/relationships/image" Target="../media/image25.png"/><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25.png"/><Relationship Id="rId7" Type="http://schemas.openxmlformats.org/officeDocument/2006/relationships/image" Target="../media/image39.emf"/><Relationship Id="rId2" Type="http://schemas.openxmlformats.org/officeDocument/2006/relationships/slideLayout" Target="../slideLayouts/slideLayout29.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38.emf"/><Relationship Id="rId4" Type="http://schemas.openxmlformats.org/officeDocument/2006/relationships/oleObject" Target="../embeddings/oleObject16.bin"/><Relationship Id="rId9"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6.xml"/><Relationship Id="rId1" Type="http://schemas.openxmlformats.org/officeDocument/2006/relationships/vmlDrawing" Target="../drawings/vmlDrawing12.vml"/><Relationship Id="rId6" Type="http://schemas.openxmlformats.org/officeDocument/2006/relationships/image" Target="../media/image42.emf"/><Relationship Id="rId5" Type="http://schemas.openxmlformats.org/officeDocument/2006/relationships/oleObject" Target="../embeddings/oleObject20.bin"/><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4.emf"/><Relationship Id="rId2" Type="http://schemas.openxmlformats.org/officeDocument/2006/relationships/slideLayout" Target="../slideLayouts/slideLayout29.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image" Target="../media/image43.emf"/><Relationship Id="rId4" Type="http://schemas.openxmlformats.org/officeDocument/2006/relationships/oleObject" Target="../embeddings/oleObject21.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4.xml"/><Relationship Id="rId1" Type="http://schemas.openxmlformats.org/officeDocument/2006/relationships/vmlDrawing" Target="../drawings/vmlDrawing14.vml"/><Relationship Id="rId6" Type="http://schemas.openxmlformats.org/officeDocument/2006/relationships/image" Target="../media/image46.emf"/><Relationship Id="rId5" Type="http://schemas.openxmlformats.org/officeDocument/2006/relationships/oleObject" Target="../embeddings/oleObject24.bin"/><Relationship Id="rId4" Type="http://schemas.openxmlformats.org/officeDocument/2006/relationships/image" Target="../media/image45.emf"/></Relationships>
</file>

<file path=ppt/slides/_rels/slide2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9.xml"/><Relationship Id="rId1" Type="http://schemas.openxmlformats.org/officeDocument/2006/relationships/vmlDrawing" Target="../drawings/vmlDrawing15.vml"/><Relationship Id="rId6" Type="http://schemas.openxmlformats.org/officeDocument/2006/relationships/image" Target="../media/image48.emf"/><Relationship Id="rId5" Type="http://schemas.openxmlformats.org/officeDocument/2006/relationships/oleObject" Target="../embeddings/oleObject26.bin"/><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emf"/><Relationship Id="rId2" Type="http://schemas.openxmlformats.org/officeDocument/2006/relationships/slideLayout" Target="../slideLayouts/slideLayout29.xml"/><Relationship Id="rId1" Type="http://schemas.openxmlformats.org/officeDocument/2006/relationships/vmlDrawing" Target="../drawings/vmlDrawing16.vml"/><Relationship Id="rId6" Type="http://schemas.openxmlformats.org/officeDocument/2006/relationships/oleObject" Target="../embeddings/oleObject29.bin"/><Relationship Id="rId5" Type="http://schemas.openxmlformats.org/officeDocument/2006/relationships/image" Target="../media/image50.emf"/><Relationship Id="rId4" Type="http://schemas.openxmlformats.org/officeDocument/2006/relationships/oleObject" Target="../embeddings/oleObject28.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9.xml"/><Relationship Id="rId1" Type="http://schemas.openxmlformats.org/officeDocument/2006/relationships/vmlDrawing" Target="../drawings/vmlDrawing17.vml"/><Relationship Id="rId6" Type="http://schemas.openxmlformats.org/officeDocument/2006/relationships/image" Target="../media/image53.wmf"/><Relationship Id="rId5" Type="http://schemas.openxmlformats.org/officeDocument/2006/relationships/oleObject" Target="../embeddings/oleObject31.bin"/><Relationship Id="rId4" Type="http://schemas.openxmlformats.org/officeDocument/2006/relationships/image" Target="../media/image52.wmf"/></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4.xml"/><Relationship Id="rId1" Type="http://schemas.openxmlformats.org/officeDocument/2006/relationships/vmlDrawing" Target="../drawings/vmlDrawing18.vml"/><Relationship Id="rId5" Type="http://schemas.openxmlformats.org/officeDocument/2006/relationships/image" Target="../media/image25.png"/><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34.xml"/><Relationship Id="rId1" Type="http://schemas.openxmlformats.org/officeDocument/2006/relationships/vmlDrawing" Target="../drawings/vmlDrawing19.vml"/><Relationship Id="rId4" Type="http://schemas.openxmlformats.org/officeDocument/2006/relationships/image" Target="../media/image56.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5.png"/><Relationship Id="rId7" Type="http://schemas.openxmlformats.org/officeDocument/2006/relationships/image" Target="../media/image58.emf"/><Relationship Id="rId2" Type="http://schemas.openxmlformats.org/officeDocument/2006/relationships/slideLayout" Target="../slideLayouts/slideLayout29.xml"/><Relationship Id="rId1" Type="http://schemas.openxmlformats.org/officeDocument/2006/relationships/vmlDrawing" Target="../drawings/vmlDrawing20.vml"/><Relationship Id="rId6" Type="http://schemas.openxmlformats.org/officeDocument/2006/relationships/oleObject" Target="../embeddings/oleObject35.bin"/><Relationship Id="rId5" Type="http://schemas.openxmlformats.org/officeDocument/2006/relationships/image" Target="../media/image57.emf"/><Relationship Id="rId4" Type="http://schemas.openxmlformats.org/officeDocument/2006/relationships/oleObject" Target="../embeddings/oleObject34.bin"/></Relationships>
</file>

<file path=ppt/slides/_rels/slide3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35.xml"/><Relationship Id="rId1" Type="http://schemas.openxmlformats.org/officeDocument/2006/relationships/vmlDrawing" Target="../drawings/vmlDrawing21.vml"/><Relationship Id="rId6" Type="http://schemas.openxmlformats.org/officeDocument/2006/relationships/image" Target="../media/image61.emf"/><Relationship Id="rId5" Type="http://schemas.openxmlformats.org/officeDocument/2006/relationships/oleObject" Target="../embeddings/oleObject37.bin"/><Relationship Id="rId4" Type="http://schemas.openxmlformats.org/officeDocument/2006/relationships/image" Target="../media/image60.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9.xml"/><Relationship Id="rId1" Type="http://schemas.openxmlformats.org/officeDocument/2006/relationships/vmlDrawing" Target="../drawings/vmlDrawing22.vml"/><Relationship Id="rId6" Type="http://schemas.openxmlformats.org/officeDocument/2006/relationships/image" Target="../media/image64.emf"/><Relationship Id="rId5" Type="http://schemas.openxmlformats.org/officeDocument/2006/relationships/oleObject" Target="../embeddings/oleObject40.bin"/><Relationship Id="rId4" Type="http://schemas.openxmlformats.org/officeDocument/2006/relationships/image" Target="../media/image63.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6.xml"/><Relationship Id="rId1" Type="http://schemas.openxmlformats.org/officeDocument/2006/relationships/vmlDrawing" Target="../drawings/vmlDrawing23.vml"/><Relationship Id="rId6" Type="http://schemas.openxmlformats.org/officeDocument/2006/relationships/image" Target="../media/image66.emf"/><Relationship Id="rId5" Type="http://schemas.openxmlformats.org/officeDocument/2006/relationships/oleObject" Target="../embeddings/oleObject42.bin"/><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9.xml"/><Relationship Id="rId1" Type="http://schemas.openxmlformats.org/officeDocument/2006/relationships/vmlDrawing" Target="../drawings/vmlDrawing24.vml"/><Relationship Id="rId5" Type="http://schemas.openxmlformats.org/officeDocument/2006/relationships/image" Target="../media/image68.png"/><Relationship Id="rId4" Type="http://schemas.openxmlformats.org/officeDocument/2006/relationships/image" Target="../media/image67.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image" Target="../media/image68.png"/><Relationship Id="rId2" Type="http://schemas.openxmlformats.org/officeDocument/2006/relationships/slideLayout" Target="../slideLayouts/slideLayout29.xml"/><Relationship Id="rId1" Type="http://schemas.openxmlformats.org/officeDocument/2006/relationships/vmlDrawing" Target="../drawings/vmlDrawing25.vml"/><Relationship Id="rId6" Type="http://schemas.openxmlformats.org/officeDocument/2006/relationships/image" Target="../media/image70.emf"/><Relationship Id="rId5" Type="http://schemas.openxmlformats.org/officeDocument/2006/relationships/oleObject" Target="../embeddings/oleObject45.bin"/><Relationship Id="rId4" Type="http://schemas.openxmlformats.org/officeDocument/2006/relationships/image" Target="../media/image69.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6.bin"/><Relationship Id="rId7" Type="http://schemas.openxmlformats.org/officeDocument/2006/relationships/image" Target="../media/image25.png"/><Relationship Id="rId2" Type="http://schemas.openxmlformats.org/officeDocument/2006/relationships/slideLayout" Target="../slideLayouts/slideLayout29.xml"/><Relationship Id="rId1" Type="http://schemas.openxmlformats.org/officeDocument/2006/relationships/vmlDrawing" Target="../drawings/vmlDrawing26.vml"/><Relationship Id="rId6" Type="http://schemas.openxmlformats.org/officeDocument/2006/relationships/image" Target="../media/image72.emf"/><Relationship Id="rId5" Type="http://schemas.openxmlformats.org/officeDocument/2006/relationships/oleObject" Target="../embeddings/oleObject47.bin"/><Relationship Id="rId4" Type="http://schemas.openxmlformats.org/officeDocument/2006/relationships/image" Target="../media/image7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9.xml"/><Relationship Id="rId1" Type="http://schemas.openxmlformats.org/officeDocument/2006/relationships/vmlDrawing" Target="../drawings/vmlDrawing27.vml"/><Relationship Id="rId6" Type="http://schemas.openxmlformats.org/officeDocument/2006/relationships/image" Target="../media/image74.emf"/><Relationship Id="rId5" Type="http://schemas.openxmlformats.org/officeDocument/2006/relationships/oleObject" Target="../embeddings/oleObject49.bin"/><Relationship Id="rId4" Type="http://schemas.openxmlformats.org/officeDocument/2006/relationships/image" Target="../media/image73.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9.xml"/><Relationship Id="rId1" Type="http://schemas.openxmlformats.org/officeDocument/2006/relationships/vmlDrawing" Target="../drawings/vmlDrawing28.vml"/><Relationship Id="rId4" Type="http://schemas.openxmlformats.org/officeDocument/2006/relationships/image" Target="../media/image75.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9.xml"/><Relationship Id="rId1" Type="http://schemas.openxmlformats.org/officeDocument/2006/relationships/vmlDrawing" Target="../drawings/vmlDrawing29.vml"/><Relationship Id="rId6" Type="http://schemas.openxmlformats.org/officeDocument/2006/relationships/image" Target="../media/image77.emf"/><Relationship Id="rId5" Type="http://schemas.openxmlformats.org/officeDocument/2006/relationships/oleObject" Target="../embeddings/oleObject52.bin"/><Relationship Id="rId4" Type="http://schemas.openxmlformats.org/officeDocument/2006/relationships/image" Target="../media/image76.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9.xml"/><Relationship Id="rId1" Type="http://schemas.openxmlformats.org/officeDocument/2006/relationships/vmlDrawing" Target="../drawings/vmlDrawing30.vml"/><Relationship Id="rId6" Type="http://schemas.openxmlformats.org/officeDocument/2006/relationships/image" Target="../media/image79.emf"/><Relationship Id="rId5" Type="http://schemas.openxmlformats.org/officeDocument/2006/relationships/oleObject" Target="../embeddings/oleObject54.bin"/><Relationship Id="rId4" Type="http://schemas.openxmlformats.org/officeDocument/2006/relationships/image" Target="../media/image78.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9.xml"/><Relationship Id="rId1" Type="http://schemas.openxmlformats.org/officeDocument/2006/relationships/vmlDrawing" Target="../drawings/vmlDrawing31.vml"/><Relationship Id="rId6" Type="http://schemas.openxmlformats.org/officeDocument/2006/relationships/image" Target="../media/image81.emf"/><Relationship Id="rId5" Type="http://schemas.openxmlformats.org/officeDocument/2006/relationships/oleObject" Target="../embeddings/oleObject56.bin"/><Relationship Id="rId4" Type="http://schemas.openxmlformats.org/officeDocument/2006/relationships/image" Target="../media/image80.emf"/></Relationships>
</file>

<file path=ppt/slides/_rels/slide45.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oleObject" Target="../embeddings/oleObject57.bin"/><Relationship Id="rId7" Type="http://schemas.openxmlformats.org/officeDocument/2006/relationships/image" Target="../media/image85.jpeg"/><Relationship Id="rId2" Type="http://schemas.openxmlformats.org/officeDocument/2006/relationships/slideLayout" Target="../slideLayouts/slideLayout29.xml"/><Relationship Id="rId1" Type="http://schemas.openxmlformats.org/officeDocument/2006/relationships/vmlDrawing" Target="../drawings/vmlDrawing32.v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9.xml"/><Relationship Id="rId1" Type="http://schemas.openxmlformats.org/officeDocument/2006/relationships/vmlDrawing" Target="../drawings/vmlDrawing33.vml"/><Relationship Id="rId5" Type="http://schemas.openxmlformats.org/officeDocument/2006/relationships/image" Target="../media/image25.png"/><Relationship Id="rId4" Type="http://schemas.openxmlformats.org/officeDocument/2006/relationships/image" Target="../media/image87.emf"/></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9.xml"/><Relationship Id="rId1" Type="http://schemas.openxmlformats.org/officeDocument/2006/relationships/vmlDrawing" Target="../drawings/vmlDrawing34.vml"/><Relationship Id="rId5" Type="http://schemas.openxmlformats.org/officeDocument/2006/relationships/image" Target="../media/image88.emf"/><Relationship Id="rId4" Type="http://schemas.openxmlformats.org/officeDocument/2006/relationships/oleObject" Target="../embeddings/oleObject59.bin"/></Relationships>
</file>

<file path=ppt/slides/_rels/slide4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9.xml"/><Relationship Id="rId1" Type="http://schemas.openxmlformats.org/officeDocument/2006/relationships/vmlDrawing" Target="../drawings/vmlDrawing35.vml"/><Relationship Id="rId5" Type="http://schemas.openxmlformats.org/officeDocument/2006/relationships/image" Target="../media/image25.png"/><Relationship Id="rId4" Type="http://schemas.openxmlformats.org/officeDocument/2006/relationships/image" Target="../media/image91.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9.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9.xml"/><Relationship Id="rId1" Type="http://schemas.openxmlformats.org/officeDocument/2006/relationships/vmlDrawing" Target="../drawings/vmlDrawing36.vml"/><Relationship Id="rId4" Type="http://schemas.openxmlformats.org/officeDocument/2006/relationships/image" Target="../media/image92.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9.xml"/><Relationship Id="rId1" Type="http://schemas.openxmlformats.org/officeDocument/2006/relationships/vmlDrawing" Target="../drawings/vmlDrawing37.vml"/><Relationship Id="rId4" Type="http://schemas.openxmlformats.org/officeDocument/2006/relationships/image" Target="../media/image93.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9.xml"/><Relationship Id="rId1" Type="http://schemas.openxmlformats.org/officeDocument/2006/relationships/vmlDrawing" Target="../drawings/vmlDrawing38.vml"/><Relationship Id="rId6" Type="http://schemas.openxmlformats.org/officeDocument/2006/relationships/image" Target="../media/image95.emf"/><Relationship Id="rId5" Type="http://schemas.openxmlformats.org/officeDocument/2006/relationships/oleObject" Target="../embeddings/oleObject64.bin"/><Relationship Id="rId4" Type="http://schemas.openxmlformats.org/officeDocument/2006/relationships/image" Target="../media/image94.emf"/></Relationships>
</file>

<file path=ppt/slides/_rels/slide53.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29.xml"/><Relationship Id="rId1" Type="http://schemas.openxmlformats.org/officeDocument/2006/relationships/vmlDrawing" Target="../drawings/vmlDrawing39.vml"/><Relationship Id="rId6" Type="http://schemas.openxmlformats.org/officeDocument/2006/relationships/image" Target="../media/image97.emf"/><Relationship Id="rId5" Type="http://schemas.openxmlformats.org/officeDocument/2006/relationships/oleObject" Target="../embeddings/oleObject66.bin"/><Relationship Id="rId4" Type="http://schemas.openxmlformats.org/officeDocument/2006/relationships/image" Target="../media/image96.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9.xml"/><Relationship Id="rId1" Type="http://schemas.openxmlformats.org/officeDocument/2006/relationships/vmlDrawing" Target="../drawings/vmlDrawing40.vml"/><Relationship Id="rId4" Type="http://schemas.openxmlformats.org/officeDocument/2006/relationships/image" Target="../media/image99.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9.xml"/><Relationship Id="rId1" Type="http://schemas.openxmlformats.org/officeDocument/2006/relationships/vmlDrawing" Target="../drawings/vmlDrawing41.vml"/><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9.xml"/><Relationship Id="rId1" Type="http://schemas.openxmlformats.org/officeDocument/2006/relationships/vmlDrawing" Target="../drawings/vmlDrawing42.vml"/><Relationship Id="rId5" Type="http://schemas.openxmlformats.org/officeDocument/2006/relationships/image" Target="../media/image102.png"/><Relationship Id="rId4" Type="http://schemas.openxmlformats.org/officeDocument/2006/relationships/image" Target="../media/image101.emf"/></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9.xml"/><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9.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9.xml"/><Relationship Id="rId5" Type="http://schemas.openxmlformats.org/officeDocument/2006/relationships/image" Target="../media/image116.png"/><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9.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2.png"/><Relationship Id="rId1" Type="http://schemas.openxmlformats.org/officeDocument/2006/relationships/slideLayout" Target="../slideLayouts/slideLayout29.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9.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9.png"/><Relationship Id="rId1" Type="http://schemas.openxmlformats.org/officeDocument/2006/relationships/slideLayout" Target="../slideLayouts/slideLayout29.xml"/><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Layout" Target="../slideLayouts/slideLayout29.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4.xml"/><Relationship Id="rId1" Type="http://schemas.openxmlformats.org/officeDocument/2006/relationships/vmlDrawing" Target="../drawings/vmlDrawing43.vml"/><Relationship Id="rId6" Type="http://schemas.openxmlformats.org/officeDocument/2006/relationships/image" Target="../media/image136.emf"/><Relationship Id="rId5" Type="http://schemas.openxmlformats.org/officeDocument/2006/relationships/oleObject" Target="../embeddings/oleObject72.bin"/><Relationship Id="rId4" Type="http://schemas.openxmlformats.org/officeDocument/2006/relationships/image" Target="../media/image135.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4.xml"/><Relationship Id="rId1" Type="http://schemas.openxmlformats.org/officeDocument/2006/relationships/vmlDrawing" Target="../drawings/vmlDrawing44.vml"/><Relationship Id="rId6" Type="http://schemas.openxmlformats.org/officeDocument/2006/relationships/image" Target="../media/image138.emf"/><Relationship Id="rId5" Type="http://schemas.openxmlformats.org/officeDocument/2006/relationships/oleObject" Target="../embeddings/oleObject74.bin"/><Relationship Id="rId4" Type="http://schemas.openxmlformats.org/officeDocument/2006/relationships/image" Target="../media/image137.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9.xml"/><Relationship Id="rId1" Type="http://schemas.openxmlformats.org/officeDocument/2006/relationships/vmlDrawing" Target="../drawings/vmlDrawing45.vml"/><Relationship Id="rId4" Type="http://schemas.openxmlformats.org/officeDocument/2006/relationships/image" Target="../media/image139.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9.xml"/><Relationship Id="rId1" Type="http://schemas.openxmlformats.org/officeDocument/2006/relationships/vmlDrawing" Target="../drawings/vmlDrawing46.vml"/><Relationship Id="rId6" Type="http://schemas.openxmlformats.org/officeDocument/2006/relationships/image" Target="../media/image141.emf"/><Relationship Id="rId5" Type="http://schemas.openxmlformats.org/officeDocument/2006/relationships/oleObject" Target="../embeddings/oleObject77.bin"/><Relationship Id="rId4" Type="http://schemas.openxmlformats.org/officeDocument/2006/relationships/image" Target="../media/image140.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4.xml"/><Relationship Id="rId1" Type="http://schemas.openxmlformats.org/officeDocument/2006/relationships/vmlDrawing" Target="../drawings/vmlDrawing47.vml"/><Relationship Id="rId6" Type="http://schemas.openxmlformats.org/officeDocument/2006/relationships/image" Target="../media/image143.emf"/><Relationship Id="rId5" Type="http://schemas.openxmlformats.org/officeDocument/2006/relationships/oleObject" Target="../embeddings/oleObject79.bin"/><Relationship Id="rId4" Type="http://schemas.openxmlformats.org/officeDocument/2006/relationships/image" Target="../media/image142.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4.xml"/><Relationship Id="rId1" Type="http://schemas.openxmlformats.org/officeDocument/2006/relationships/vmlDrawing" Target="../drawings/vmlDrawing48.vml"/><Relationship Id="rId4" Type="http://schemas.openxmlformats.org/officeDocument/2006/relationships/image" Target="../media/image14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46.wmf"/><Relationship Id="rId2" Type="http://schemas.openxmlformats.org/officeDocument/2006/relationships/slideLayout" Target="../slideLayouts/slideLayout26.xml"/><Relationship Id="rId1" Type="http://schemas.openxmlformats.org/officeDocument/2006/relationships/vmlDrawing" Target="../drawings/vmlDrawing49.vml"/><Relationship Id="rId6" Type="http://schemas.openxmlformats.org/officeDocument/2006/relationships/oleObject" Target="../embeddings/oleObject82.bin"/><Relationship Id="rId5" Type="http://schemas.openxmlformats.org/officeDocument/2006/relationships/image" Target="../media/image145.wmf"/><Relationship Id="rId4" Type="http://schemas.openxmlformats.org/officeDocument/2006/relationships/oleObject" Target="../embeddings/oleObject81.bin"/></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Layout" Target="../slideLayouts/slideLayout29.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48.wmf"/><Relationship Id="rId2" Type="http://schemas.openxmlformats.org/officeDocument/2006/relationships/slideLayout" Target="../slideLayouts/slideLayout26.xml"/><Relationship Id="rId1" Type="http://schemas.openxmlformats.org/officeDocument/2006/relationships/vmlDrawing" Target="../drawings/vmlDrawing50.vml"/><Relationship Id="rId6" Type="http://schemas.openxmlformats.org/officeDocument/2006/relationships/oleObject" Target="../embeddings/oleObject84.bin"/><Relationship Id="rId5" Type="http://schemas.openxmlformats.org/officeDocument/2006/relationships/image" Target="../media/image147.wmf"/><Relationship Id="rId4" Type="http://schemas.openxmlformats.org/officeDocument/2006/relationships/oleObject" Target="../embeddings/oleObject83.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9.xml"/><Relationship Id="rId1" Type="http://schemas.openxmlformats.org/officeDocument/2006/relationships/vmlDrawing" Target="../drawings/vmlDrawing51.vml"/><Relationship Id="rId4" Type="http://schemas.openxmlformats.org/officeDocument/2006/relationships/image" Target="../media/image149.e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image" Target="../media/image154.emf"/><Relationship Id="rId3" Type="http://schemas.openxmlformats.org/officeDocument/2006/relationships/notesSlide" Target="../notesSlides/notesSlide4.xml"/><Relationship Id="rId7" Type="http://schemas.openxmlformats.org/officeDocument/2006/relationships/image" Target="../media/image151.wmf"/><Relationship Id="rId12" Type="http://schemas.openxmlformats.org/officeDocument/2006/relationships/oleObject" Target="../embeddings/oleObject90.bin"/><Relationship Id="rId2" Type="http://schemas.openxmlformats.org/officeDocument/2006/relationships/slideLayout" Target="../slideLayouts/slideLayout24.xml"/><Relationship Id="rId1" Type="http://schemas.openxmlformats.org/officeDocument/2006/relationships/vmlDrawing" Target="../drawings/vmlDrawing52.vml"/><Relationship Id="rId6" Type="http://schemas.openxmlformats.org/officeDocument/2006/relationships/oleObject" Target="../embeddings/oleObject87.bin"/><Relationship Id="rId11" Type="http://schemas.openxmlformats.org/officeDocument/2006/relationships/image" Target="../media/image153.wmf"/><Relationship Id="rId5" Type="http://schemas.openxmlformats.org/officeDocument/2006/relationships/image" Target="../media/image150.wmf"/><Relationship Id="rId10" Type="http://schemas.openxmlformats.org/officeDocument/2006/relationships/oleObject" Target="../embeddings/oleObject89.bin"/><Relationship Id="rId4" Type="http://schemas.openxmlformats.org/officeDocument/2006/relationships/oleObject" Target="../embeddings/oleObject86.bin"/><Relationship Id="rId9" Type="http://schemas.openxmlformats.org/officeDocument/2006/relationships/image" Target="../media/image152.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59.emf"/><Relationship Id="rId3" Type="http://schemas.openxmlformats.org/officeDocument/2006/relationships/notesSlide" Target="../notesSlides/notesSlide5.xml"/><Relationship Id="rId7" Type="http://schemas.openxmlformats.org/officeDocument/2006/relationships/image" Target="../media/image156.wmf"/><Relationship Id="rId12" Type="http://schemas.openxmlformats.org/officeDocument/2006/relationships/oleObject" Target="../embeddings/oleObject95.bin"/><Relationship Id="rId2" Type="http://schemas.openxmlformats.org/officeDocument/2006/relationships/slideLayout" Target="../slideLayouts/slideLayout24.xml"/><Relationship Id="rId1" Type="http://schemas.openxmlformats.org/officeDocument/2006/relationships/vmlDrawing" Target="../drawings/vmlDrawing53.vml"/><Relationship Id="rId6" Type="http://schemas.openxmlformats.org/officeDocument/2006/relationships/oleObject" Target="../embeddings/oleObject92.bin"/><Relationship Id="rId11" Type="http://schemas.openxmlformats.org/officeDocument/2006/relationships/image" Target="../media/image158.wmf"/><Relationship Id="rId5" Type="http://schemas.openxmlformats.org/officeDocument/2006/relationships/image" Target="../media/image155.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157.wmf"/></Relationships>
</file>

<file path=ppt/slides/_rels/slide84.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slideLayout" Target="../slideLayouts/slideLayout29.xml"/><Relationship Id="rId1" Type="http://schemas.openxmlformats.org/officeDocument/2006/relationships/vmlDrawing" Target="../drawings/vmlDrawing54.vml"/><Relationship Id="rId5" Type="http://schemas.openxmlformats.org/officeDocument/2006/relationships/image" Target="../media/image160.emf"/><Relationship Id="rId4" Type="http://schemas.openxmlformats.org/officeDocument/2006/relationships/oleObject" Target="../embeddings/oleObject96.bin"/></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9.xml"/><Relationship Id="rId1" Type="http://schemas.openxmlformats.org/officeDocument/2006/relationships/vmlDrawing" Target="../drawings/vmlDrawing55.vml"/><Relationship Id="rId5" Type="http://schemas.openxmlformats.org/officeDocument/2006/relationships/image" Target="../media/image162.emf"/><Relationship Id="rId4" Type="http://schemas.openxmlformats.org/officeDocument/2006/relationships/oleObject" Target="../embeddings/oleObject97.bin"/></Relationships>
</file>

<file path=ppt/slides/_rels/slide86.xml.rels><?xml version="1.0" encoding="UTF-8" standalone="yes"?>
<Relationships xmlns="http://schemas.openxmlformats.org/package/2006/relationships"><Relationship Id="rId8" Type="http://schemas.openxmlformats.org/officeDocument/2006/relationships/image" Target="../media/image165.e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29.xml"/><Relationship Id="rId1" Type="http://schemas.openxmlformats.org/officeDocument/2006/relationships/vmlDrawing" Target="../drawings/vmlDrawing56.vml"/><Relationship Id="rId6" Type="http://schemas.openxmlformats.org/officeDocument/2006/relationships/image" Target="../media/image164.emf"/><Relationship Id="rId5" Type="http://schemas.openxmlformats.org/officeDocument/2006/relationships/oleObject" Target="../embeddings/oleObject99.bin"/><Relationship Id="rId4" Type="http://schemas.openxmlformats.org/officeDocument/2006/relationships/image" Target="../media/image163.emf"/></Relationships>
</file>

<file path=ppt/slides/_rels/slide87.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70.emf"/><Relationship Id="rId2" Type="http://schemas.openxmlformats.org/officeDocument/2006/relationships/slideLayout" Target="../slideLayouts/slideLayout29.xml"/><Relationship Id="rId1" Type="http://schemas.openxmlformats.org/officeDocument/2006/relationships/vmlDrawing" Target="../drawings/vmlDrawing57.vml"/><Relationship Id="rId6" Type="http://schemas.openxmlformats.org/officeDocument/2006/relationships/image" Target="../media/image167.emf"/><Relationship Id="rId11" Type="http://schemas.openxmlformats.org/officeDocument/2006/relationships/oleObject" Target="../embeddings/oleObject105.bin"/><Relationship Id="rId5" Type="http://schemas.openxmlformats.org/officeDocument/2006/relationships/oleObject" Target="../embeddings/oleObject102.bin"/><Relationship Id="rId10" Type="http://schemas.openxmlformats.org/officeDocument/2006/relationships/image" Target="../media/image169.emf"/><Relationship Id="rId4" Type="http://schemas.openxmlformats.org/officeDocument/2006/relationships/image" Target="../media/image166.emf"/><Relationship Id="rId9" Type="http://schemas.openxmlformats.org/officeDocument/2006/relationships/oleObject" Target="../embeddings/oleObject104.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9.xml"/><Relationship Id="rId1" Type="http://schemas.openxmlformats.org/officeDocument/2006/relationships/vmlDrawing" Target="../drawings/vmlDrawing58.vml"/><Relationship Id="rId6" Type="http://schemas.openxmlformats.org/officeDocument/2006/relationships/image" Target="../media/image172.emf"/><Relationship Id="rId5" Type="http://schemas.openxmlformats.org/officeDocument/2006/relationships/oleObject" Target="../embeddings/oleObject107.bin"/><Relationship Id="rId4" Type="http://schemas.openxmlformats.org/officeDocument/2006/relationships/image" Target="../media/image171.e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9.xml"/><Relationship Id="rId1" Type="http://schemas.openxmlformats.org/officeDocument/2006/relationships/vmlDrawing" Target="../drawings/vmlDrawing59.vml"/><Relationship Id="rId6" Type="http://schemas.openxmlformats.org/officeDocument/2006/relationships/image" Target="../media/image174.emf"/><Relationship Id="rId5" Type="http://schemas.openxmlformats.org/officeDocument/2006/relationships/oleObject" Target="../embeddings/oleObject109.bin"/><Relationship Id="rId4" Type="http://schemas.openxmlformats.org/officeDocument/2006/relationships/image" Target="../media/image173.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9.xml"/><Relationship Id="rId1" Type="http://schemas.openxmlformats.org/officeDocument/2006/relationships/vmlDrawing" Target="../drawings/vmlDrawing4.vml"/><Relationship Id="rId6" Type="http://schemas.openxmlformats.org/officeDocument/2006/relationships/image" Target="../media/image18.emf"/><Relationship Id="rId5" Type="http://schemas.openxmlformats.org/officeDocument/2006/relationships/oleObject" Target="../embeddings/oleObject6.bin"/><Relationship Id="rId4" Type="http://schemas.openxmlformats.org/officeDocument/2006/relationships/image" Target="../media/image17.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9.xml"/><Relationship Id="rId1" Type="http://schemas.openxmlformats.org/officeDocument/2006/relationships/vmlDrawing" Target="../drawings/vmlDrawing60.vml"/><Relationship Id="rId6" Type="http://schemas.openxmlformats.org/officeDocument/2006/relationships/image" Target="../media/image176.emf"/><Relationship Id="rId5" Type="http://schemas.openxmlformats.org/officeDocument/2006/relationships/oleObject" Target="../embeddings/oleObject111.bin"/><Relationship Id="rId4" Type="http://schemas.openxmlformats.org/officeDocument/2006/relationships/image" Target="../media/image175.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9.xml"/><Relationship Id="rId1" Type="http://schemas.openxmlformats.org/officeDocument/2006/relationships/vmlDrawing" Target="../drawings/vmlDrawing61.vml"/><Relationship Id="rId4" Type="http://schemas.openxmlformats.org/officeDocument/2006/relationships/image" Target="../media/image177.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9.xml"/><Relationship Id="rId1" Type="http://schemas.openxmlformats.org/officeDocument/2006/relationships/vmlDrawing" Target="../drawings/vmlDrawing62.vml"/><Relationship Id="rId4" Type="http://schemas.openxmlformats.org/officeDocument/2006/relationships/image" Target="../media/image178.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29.xml"/><Relationship Id="rId1" Type="http://schemas.openxmlformats.org/officeDocument/2006/relationships/vmlDrawing" Target="../drawings/vmlDrawing63.vml"/><Relationship Id="rId4" Type="http://schemas.openxmlformats.org/officeDocument/2006/relationships/image" Target="../media/image179.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9.xml"/><Relationship Id="rId1" Type="http://schemas.openxmlformats.org/officeDocument/2006/relationships/vmlDrawing" Target="../drawings/vmlDrawing64.vml"/><Relationship Id="rId4" Type="http://schemas.openxmlformats.org/officeDocument/2006/relationships/image" Target="../media/image180.emf"/></Relationships>
</file>

<file path=ppt/slides/_rels/slide9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8" Type="http://schemas.openxmlformats.org/officeDocument/2006/relationships/image" Target="../media/image184.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29.xml"/><Relationship Id="rId1" Type="http://schemas.openxmlformats.org/officeDocument/2006/relationships/vmlDrawing" Target="../drawings/vmlDrawing65.vml"/><Relationship Id="rId6" Type="http://schemas.openxmlformats.org/officeDocument/2006/relationships/image" Target="../media/image183.wmf"/><Relationship Id="rId5" Type="http://schemas.openxmlformats.org/officeDocument/2006/relationships/oleObject" Target="../embeddings/oleObject117.bin"/><Relationship Id="rId10" Type="http://schemas.openxmlformats.org/officeDocument/2006/relationships/image" Target="../media/image185.wmf"/><Relationship Id="rId4" Type="http://schemas.openxmlformats.org/officeDocument/2006/relationships/image" Target="../media/image182.emf"/><Relationship Id="rId9" Type="http://schemas.openxmlformats.org/officeDocument/2006/relationships/oleObject" Target="../embeddings/oleObject119.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9.xml"/><Relationship Id="rId1" Type="http://schemas.openxmlformats.org/officeDocument/2006/relationships/vmlDrawing" Target="../drawings/vmlDrawing66.vml"/><Relationship Id="rId6" Type="http://schemas.openxmlformats.org/officeDocument/2006/relationships/image" Target="../media/image187.wmf"/><Relationship Id="rId5" Type="http://schemas.openxmlformats.org/officeDocument/2006/relationships/oleObject" Target="../embeddings/oleObject121.bin"/><Relationship Id="rId4" Type="http://schemas.openxmlformats.org/officeDocument/2006/relationships/image" Target="../media/image186.wmf"/></Relationships>
</file>

<file path=ppt/slides/_rels/slide99.xml.rels><?xml version="1.0" encoding="UTF-8" standalone="yes"?>
<Relationships xmlns="http://schemas.openxmlformats.org/package/2006/relationships"><Relationship Id="rId8" Type="http://schemas.openxmlformats.org/officeDocument/2006/relationships/image" Target="../media/image190.e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29.xml"/><Relationship Id="rId1" Type="http://schemas.openxmlformats.org/officeDocument/2006/relationships/vmlDrawing" Target="../drawings/vmlDrawing67.vml"/><Relationship Id="rId6" Type="http://schemas.openxmlformats.org/officeDocument/2006/relationships/image" Target="../media/image189.wmf"/><Relationship Id="rId5" Type="http://schemas.openxmlformats.org/officeDocument/2006/relationships/oleObject" Target="../embeddings/oleObject123.bin"/><Relationship Id="rId10" Type="http://schemas.openxmlformats.org/officeDocument/2006/relationships/image" Target="../media/image191.emf"/><Relationship Id="rId4" Type="http://schemas.openxmlformats.org/officeDocument/2006/relationships/image" Target="../media/image188.wmf"/><Relationship Id="rId9" Type="http://schemas.openxmlformats.org/officeDocument/2006/relationships/oleObject" Target="../embeddings/oleObject12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01E715CF-DCEE-4348-A04D-A70EDCF79448}"/>
              </a:ext>
            </a:extLst>
          </p:cNvPr>
          <p:cNvSpPr>
            <a:spLocks noGrp="1" noChangeArrowheads="1"/>
          </p:cNvSpPr>
          <p:nvPr>
            <p:ph type="subTitle" idx="4294967295"/>
          </p:nvPr>
        </p:nvSpPr>
        <p:spPr>
          <a:xfrm>
            <a:off x="1371600" y="2590822"/>
            <a:ext cx="6400800" cy="1752600"/>
          </a:xfrm>
        </p:spPr>
        <p:txBody>
          <a:bodyPr lIns="0" rIns="18288"/>
          <a:lstStyle/>
          <a:p>
            <a:pPr marL="0" indent="0" algn="ctr" defTabSz="912813" eaLnBrk="1" hangingPunct="1">
              <a:buFont typeface="Wingdings 2" panose="05020102010507070707" pitchFamily="18" charset="2"/>
              <a:buNone/>
            </a:pPr>
            <a:r>
              <a:rPr lang="en-US" altLang="zh-CN" sz="2800" b="1" dirty="0">
                <a:latin typeface="Times New Roman" panose="02020603050405020304" pitchFamily="18" charset="0"/>
              </a:rPr>
              <a:t>Aromatic hydrocarbons</a:t>
            </a:r>
          </a:p>
          <a:p>
            <a:pPr marL="0" indent="0" algn="ctr" defTabSz="912813" eaLnBrk="1" hangingPunct="1">
              <a:buFont typeface="Wingdings 2" panose="05020102010507070707" pitchFamily="18" charset="2"/>
              <a:buNone/>
            </a:pPr>
            <a:endParaRPr lang="en-US" altLang="zh-CN" sz="2800" b="1" dirty="0">
              <a:latin typeface="Times New Roman" panose="02020603050405020304" pitchFamily="18" charset="0"/>
            </a:endParaRPr>
          </a:p>
          <a:p>
            <a:pPr marL="0" indent="0" algn="ctr" defTabSz="912813" eaLnBrk="1" hangingPunct="1">
              <a:buFont typeface="Wingdings 2" panose="05020102010507070707" pitchFamily="18" charset="2"/>
              <a:buNone/>
            </a:pPr>
            <a:r>
              <a:rPr lang="zh-CN" altLang="en-US" sz="2800" b="1" dirty="0">
                <a:latin typeface="Arial" panose="020B0604020202020204" pitchFamily="34" charset="0"/>
                <a:ea typeface="黑体" panose="02010609060101010101" pitchFamily="49" charset="-122"/>
              </a:rPr>
              <a:t>第四章   芳香烃</a:t>
            </a:r>
          </a:p>
        </p:txBody>
      </p:sp>
      <p:pic>
        <p:nvPicPr>
          <p:cNvPr id="6148" name="Rectangle 2">
            <a:extLst>
              <a:ext uri="{FF2B5EF4-FFF2-40B4-BE49-F238E27FC236}">
                <a16:creationId xmlns:a16="http://schemas.microsoft.com/office/drawing/2014/main" id="{336AEE2A-405E-414F-88D1-DD2C2F277BC8}"/>
              </a:ext>
            </a:extLst>
          </p:cNvPr>
          <p:cNvPicPr>
            <a:picLocks noGrp="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7808913"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975CB877-D87A-4250-BEAD-A61D634808CD}"/>
              </a:ext>
            </a:extLst>
          </p:cNvPr>
          <p:cNvSpPr>
            <a:spLocks noGrp="1"/>
          </p:cNvSpPr>
          <p:nvPr>
            <p:ph type="dt" sz="half" idx="10"/>
          </p:nvPr>
        </p:nvSpPr>
        <p:spPr/>
        <p:txBody>
          <a:bodyPr/>
          <a:lstStyle/>
          <a:p>
            <a:pPr>
              <a:defRPr/>
            </a:pPr>
            <a:fld id="{9211A2F8-5323-4E58-AE3A-0FFBB785A8F0}" type="datetime11">
              <a:rPr lang="zh-CN" altLang="en-US" smtClean="0"/>
              <a:t>13:39:01</a:t>
            </a:fld>
            <a:endParaRPr lang="en-US"/>
          </a:p>
        </p:txBody>
      </p:sp>
      <p:sp>
        <p:nvSpPr>
          <p:cNvPr id="3" name="灯片编号占位符 2">
            <a:extLst>
              <a:ext uri="{FF2B5EF4-FFF2-40B4-BE49-F238E27FC236}">
                <a16:creationId xmlns:a16="http://schemas.microsoft.com/office/drawing/2014/main" id="{6587B4DC-BEFD-4973-8B4E-C070263CE33A}"/>
              </a:ext>
            </a:extLst>
          </p:cNvPr>
          <p:cNvSpPr>
            <a:spLocks noGrp="1"/>
          </p:cNvSpPr>
          <p:nvPr>
            <p:ph type="sldNum" sz="quarter" idx="12"/>
          </p:nvPr>
        </p:nvSpPr>
        <p:spPr/>
        <p:txBody>
          <a:bodyPr/>
          <a:lstStyle/>
          <a:p>
            <a:fld id="{8A709BD3-85C3-42A7-8D66-86EF4A2C91EF}" type="slidenum">
              <a:rPr lang="en-US" altLang="zh-CN" smtClean="0"/>
              <a:pPr/>
              <a:t>1</a:t>
            </a:fld>
            <a:endParaRPr lang="en-US" altLang="zh-CN"/>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benzene1">
            <a:extLst>
              <a:ext uri="{FF2B5EF4-FFF2-40B4-BE49-F238E27FC236}">
                <a16:creationId xmlns:a16="http://schemas.microsoft.com/office/drawing/2014/main" id="{4DD83EFC-EF3B-4D1A-AD58-1BC2B1F54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549275"/>
            <a:ext cx="868680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 Box 3">
            <a:extLst>
              <a:ext uri="{FF2B5EF4-FFF2-40B4-BE49-F238E27FC236}">
                <a16:creationId xmlns:a16="http://schemas.microsoft.com/office/drawing/2014/main" id="{6C287A9B-97F8-4E07-A3ED-4E7377B5DBCD}"/>
              </a:ext>
            </a:extLst>
          </p:cNvPr>
          <p:cNvSpPr txBox="1">
            <a:spLocks noChangeArrowheads="1"/>
          </p:cNvSpPr>
          <p:nvPr/>
        </p:nvSpPr>
        <p:spPr bwMode="auto">
          <a:xfrm>
            <a:off x="2133600" y="5908675"/>
            <a:ext cx="51355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chemeClr val="tx2"/>
                </a:solidFill>
                <a:latin typeface="Times New Roman" panose="02020603050405020304" pitchFamily="18" charset="0"/>
              </a:rPr>
              <a:t>苯与假想的“环己三烯”氢化热比较</a:t>
            </a:r>
          </a:p>
        </p:txBody>
      </p:sp>
      <p:sp>
        <p:nvSpPr>
          <p:cNvPr id="4" name="矩形 3">
            <a:extLst>
              <a:ext uri="{FF2B5EF4-FFF2-40B4-BE49-F238E27FC236}">
                <a16:creationId xmlns:a16="http://schemas.microsoft.com/office/drawing/2014/main" id="{5A7056A5-E934-4966-9020-31E947C2211D}"/>
              </a:ext>
            </a:extLst>
          </p:cNvPr>
          <p:cNvSpPr/>
          <p:nvPr/>
        </p:nvSpPr>
        <p:spPr>
          <a:xfrm>
            <a:off x="5181600" y="3125788"/>
            <a:ext cx="2819400" cy="6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日期占位符 1">
            <a:extLst>
              <a:ext uri="{FF2B5EF4-FFF2-40B4-BE49-F238E27FC236}">
                <a16:creationId xmlns:a16="http://schemas.microsoft.com/office/drawing/2014/main" id="{2FEE5404-885C-4119-856E-EA166AC56B9E}"/>
              </a:ext>
            </a:extLst>
          </p:cNvPr>
          <p:cNvSpPr>
            <a:spLocks noGrp="1"/>
          </p:cNvSpPr>
          <p:nvPr>
            <p:ph type="dt" sz="half" idx="10"/>
          </p:nvPr>
        </p:nvSpPr>
        <p:spPr/>
        <p:txBody>
          <a:bodyPr/>
          <a:lstStyle/>
          <a:p>
            <a:pPr>
              <a:defRPr/>
            </a:pPr>
            <a:fld id="{26009AF5-D2E1-4924-ACD2-F77583317E6F}" type="datetime11">
              <a:rPr lang="zh-CN" altLang="en-US" smtClean="0"/>
              <a:t>13:39:02</a:t>
            </a:fld>
            <a:endParaRPr lang="en-US"/>
          </a:p>
        </p:txBody>
      </p:sp>
      <p:sp>
        <p:nvSpPr>
          <p:cNvPr id="3" name="灯片编号占位符 2">
            <a:extLst>
              <a:ext uri="{FF2B5EF4-FFF2-40B4-BE49-F238E27FC236}">
                <a16:creationId xmlns:a16="http://schemas.microsoft.com/office/drawing/2014/main" id="{C88E1737-F519-43ED-85EA-BBA9BF037335}"/>
              </a:ext>
            </a:extLst>
          </p:cNvPr>
          <p:cNvSpPr>
            <a:spLocks noGrp="1"/>
          </p:cNvSpPr>
          <p:nvPr>
            <p:ph type="sldNum" sz="quarter" idx="12"/>
          </p:nvPr>
        </p:nvSpPr>
        <p:spPr/>
        <p:txBody>
          <a:bodyPr/>
          <a:lstStyle/>
          <a:p>
            <a:fld id="{8A709BD3-85C3-42A7-8D66-86EF4A2C91EF}" type="slidenum">
              <a:rPr lang="en-US" altLang="zh-CN" smtClean="0"/>
              <a:pPr/>
              <a:t>10</a:t>
            </a:fld>
            <a:endParaRPr lang="en-US" altLang="zh-CN"/>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E9C5A69-B3AE-4DF9-8DC1-BF6DC9B68AF0}"/>
              </a:ext>
            </a:extLst>
          </p:cNvPr>
          <p:cNvSpPr>
            <a:spLocks noGrp="1"/>
          </p:cNvSpPr>
          <p:nvPr>
            <p:ph type="dt" sz="half" idx="10"/>
          </p:nvPr>
        </p:nvSpPr>
        <p:spPr/>
        <p:txBody>
          <a:bodyPr/>
          <a:lstStyle/>
          <a:p>
            <a:pPr>
              <a:defRPr/>
            </a:pPr>
            <a:fld id="{C5F0FD78-EBE6-4CA9-BEC1-C62D4C62A850}" type="datetime11">
              <a:rPr lang="zh-CN" altLang="en-US" smtClean="0"/>
              <a:t>13:39:03</a:t>
            </a:fld>
            <a:endParaRPr lang="en-US"/>
          </a:p>
        </p:txBody>
      </p:sp>
      <p:sp>
        <p:nvSpPr>
          <p:cNvPr id="3" name="灯片编号占位符 2">
            <a:extLst>
              <a:ext uri="{FF2B5EF4-FFF2-40B4-BE49-F238E27FC236}">
                <a16:creationId xmlns:a16="http://schemas.microsoft.com/office/drawing/2014/main" id="{55693C1B-9F90-4BAE-9FE1-9B87661ECF19}"/>
              </a:ext>
            </a:extLst>
          </p:cNvPr>
          <p:cNvSpPr>
            <a:spLocks noGrp="1"/>
          </p:cNvSpPr>
          <p:nvPr>
            <p:ph type="sldNum" sz="quarter" idx="12"/>
          </p:nvPr>
        </p:nvSpPr>
        <p:spPr/>
        <p:txBody>
          <a:bodyPr/>
          <a:lstStyle/>
          <a:p>
            <a:fld id="{8A709BD3-85C3-42A7-8D66-86EF4A2C91EF}" type="slidenum">
              <a:rPr lang="en-US" altLang="zh-CN" smtClean="0"/>
              <a:pPr/>
              <a:t>100</a:t>
            </a:fld>
            <a:endParaRPr lang="en-US" altLang="zh-CN"/>
          </a:p>
        </p:txBody>
      </p:sp>
      <p:sp>
        <p:nvSpPr>
          <p:cNvPr id="4" name="Rectangle 15">
            <a:extLst>
              <a:ext uri="{FF2B5EF4-FFF2-40B4-BE49-F238E27FC236}">
                <a16:creationId xmlns:a16="http://schemas.microsoft.com/office/drawing/2014/main" id="{2AD07B00-7ACE-43C6-BC5D-231241B46649}"/>
              </a:ext>
            </a:extLst>
          </p:cNvPr>
          <p:cNvSpPr>
            <a:spLocks noChangeArrowheads="1"/>
          </p:cNvSpPr>
          <p:nvPr/>
        </p:nvSpPr>
        <p:spPr bwMode="auto">
          <a:xfrm>
            <a:off x="339130" y="457278"/>
            <a:ext cx="8612758"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800"/>
              </a:lnSpc>
              <a:spcBef>
                <a:spcPct val="50000"/>
              </a:spcBef>
            </a:pP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命名规则</a:t>
            </a: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p>
          <a:p>
            <a:pPr>
              <a:lnSpc>
                <a:spcPts val="2800"/>
              </a:lnSpc>
              <a:spcBef>
                <a:spcPct val="50000"/>
              </a:spcBef>
            </a:pP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(1) </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环结构为联苯。环的编号规则是：苯环相连的</a:t>
            </a: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C</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000" b="1" dirty="0" err="1">
                <a:latin typeface="Times New Roman" panose="02020603050405020304" pitchFamily="18" charset="0"/>
                <a:ea typeface="黑体" panose="02010609060101010101" pitchFamily="49" charset="-122"/>
                <a:cs typeface="Times New Roman" panose="02020603050405020304" pitchFamily="18" charset="0"/>
              </a:rPr>
              <a:t>Cσ</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键的两个碳原子必需是</a:t>
            </a: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1′</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p>
          <a:p>
            <a:pPr>
              <a:lnSpc>
                <a:spcPts val="2800"/>
              </a:lnSpc>
              <a:spcBef>
                <a:spcPct val="50000"/>
              </a:spcBef>
            </a:pPr>
            <a:r>
              <a:rPr kumimoji="1" lang="en-US" altLang="zh-CN" sz="2000" b="1" dirty="0">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000" b="1" dirty="0">
                <a:latin typeface="Times New Roman" panose="02020603050405020304" pitchFamily="18" charset="0"/>
                <a:ea typeface="黑体" panose="02010609060101010101" pitchFamily="49" charset="-122"/>
                <a:cs typeface="Times New Roman" panose="02020603050405020304" pitchFamily="18" charset="0"/>
              </a:rPr>
              <a:t>其余遵守官能团优先级规则、最低系列原则、取代基顺序规则 。</a:t>
            </a:r>
          </a:p>
        </p:txBody>
      </p:sp>
      <p:pic>
        <p:nvPicPr>
          <p:cNvPr id="5" name="Picture 3">
            <a:extLst>
              <a:ext uri="{FF2B5EF4-FFF2-40B4-BE49-F238E27FC236}">
                <a16:creationId xmlns:a16="http://schemas.microsoft.com/office/drawing/2014/main" id="{B93089EF-FAEA-42BB-B200-A3EC88E68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3" y="3079776"/>
            <a:ext cx="20304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E5BBA2D8-ABD7-44E4-BC9B-2199825ED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086126"/>
            <a:ext cx="2727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5">
            <a:extLst>
              <a:ext uri="{FF2B5EF4-FFF2-40B4-BE49-F238E27FC236}">
                <a16:creationId xmlns:a16="http://schemas.microsoft.com/office/drawing/2014/main" id="{469FECC2-BD67-474C-ADAE-B948571319F6}"/>
              </a:ext>
            </a:extLst>
          </p:cNvPr>
          <p:cNvSpPr txBox="1">
            <a:spLocks noChangeArrowheads="1"/>
          </p:cNvSpPr>
          <p:nvPr/>
        </p:nvSpPr>
        <p:spPr bwMode="auto">
          <a:xfrm>
            <a:off x="912813" y="3689376"/>
            <a:ext cx="7391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dirty="0">
                <a:solidFill>
                  <a:schemeClr val="hlink"/>
                </a:solidFill>
                <a:latin typeface="楷体" panose="02010609060101010101" pitchFamily="49" charset="-122"/>
                <a:ea typeface="楷体" panose="02010609060101010101" pitchFamily="49" charset="-122"/>
              </a:rPr>
              <a:t>对联三苯                     对联四苯        </a:t>
            </a:r>
            <a:r>
              <a:rPr kumimoji="1" lang="en-US" altLang="zh-CN" b="1" dirty="0">
                <a:solidFill>
                  <a:schemeClr val="hlink"/>
                </a:solidFill>
                <a:latin typeface="Arial" panose="020B0604020202020204" pitchFamily="34" charset="0"/>
                <a:ea typeface="宋体" panose="02010600030101010101" pitchFamily="2" charset="-122"/>
              </a:rPr>
              <a:t>3-</a:t>
            </a:r>
            <a:r>
              <a:rPr kumimoji="1" lang="zh-CN" altLang="en-US" b="1" dirty="0">
                <a:solidFill>
                  <a:schemeClr val="hlink"/>
                </a:solidFill>
                <a:latin typeface="Arial" panose="020B0604020202020204" pitchFamily="34" charset="0"/>
                <a:ea typeface="宋体" panose="02010600030101010101" pitchFamily="2" charset="-122"/>
              </a:rPr>
              <a:t>苯基联苯</a:t>
            </a:r>
            <a:r>
              <a:rPr kumimoji="1" lang="zh-CN" altLang="en-US" dirty="0">
                <a:latin typeface="Arial" panose="020B0604020202020204" pitchFamily="34" charset="0"/>
                <a:ea typeface="宋体" panose="02010600030101010101" pitchFamily="2" charset="-122"/>
              </a:rPr>
              <a:t> </a:t>
            </a:r>
            <a:endParaRPr kumimoji="1" lang="zh-CN" altLang="en-US" sz="2000" b="1" dirty="0">
              <a:solidFill>
                <a:schemeClr val="hlink"/>
              </a:solidFill>
              <a:latin typeface="楷体" panose="02010609060101010101" pitchFamily="49" charset="-122"/>
              <a:ea typeface="楷体" panose="02010609060101010101" pitchFamily="49" charset="-122"/>
            </a:endParaRPr>
          </a:p>
          <a:p>
            <a:pPr eaLnBrk="1" hangingPunct="1"/>
            <a:r>
              <a:rPr kumimoji="1" lang="en-US" altLang="zh-CN" sz="2000" b="1" dirty="0">
                <a:solidFill>
                  <a:schemeClr val="hlink"/>
                </a:solidFill>
                <a:latin typeface="楷体" panose="02010609060101010101" pitchFamily="49" charset="-122"/>
                <a:ea typeface="楷体" panose="02010609060101010101" pitchFamily="49" charset="-122"/>
              </a:rPr>
              <a:t>4-</a:t>
            </a:r>
            <a:r>
              <a:rPr kumimoji="1" lang="zh-CN" altLang="en-US" sz="2000" b="1" dirty="0">
                <a:solidFill>
                  <a:schemeClr val="hlink"/>
                </a:solidFill>
                <a:latin typeface="楷体" panose="02010609060101010101" pitchFamily="49" charset="-122"/>
                <a:ea typeface="楷体" panose="02010609060101010101" pitchFamily="49" charset="-122"/>
              </a:rPr>
              <a:t>苯基联苯                 </a:t>
            </a:r>
            <a:r>
              <a:rPr kumimoji="1" lang="en-US" altLang="zh-CN" sz="2000" b="1" dirty="0">
                <a:solidFill>
                  <a:schemeClr val="hlink"/>
                </a:solidFill>
                <a:latin typeface="楷体" panose="02010609060101010101" pitchFamily="49" charset="-122"/>
                <a:ea typeface="楷体" panose="02010609060101010101" pitchFamily="49" charset="-122"/>
              </a:rPr>
              <a:t>4,4′-</a:t>
            </a:r>
            <a:r>
              <a:rPr kumimoji="1" lang="zh-CN" altLang="en-US" sz="2000" b="1" dirty="0">
                <a:solidFill>
                  <a:schemeClr val="hlink"/>
                </a:solidFill>
                <a:latin typeface="楷体" panose="02010609060101010101" pitchFamily="49" charset="-122"/>
                <a:ea typeface="楷体" panose="02010609060101010101" pitchFamily="49" charset="-122"/>
              </a:rPr>
              <a:t>二苯基联苯</a:t>
            </a:r>
          </a:p>
        </p:txBody>
      </p:sp>
      <p:pic>
        <p:nvPicPr>
          <p:cNvPr id="8" name="Picture 6">
            <a:extLst>
              <a:ext uri="{FF2B5EF4-FFF2-40B4-BE49-F238E27FC236}">
                <a16:creationId xmlns:a16="http://schemas.microsoft.com/office/drawing/2014/main" id="{0140E893-3F98-45F9-BEC1-89DB132B6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2438426"/>
            <a:ext cx="1706562"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a:extLst>
              <a:ext uri="{FF2B5EF4-FFF2-40B4-BE49-F238E27FC236}">
                <a16:creationId xmlns:a16="http://schemas.microsoft.com/office/drawing/2014/main" id="{00FAAC6B-8179-4477-80A2-B471866AA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4606949"/>
            <a:ext cx="2170112"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9">
            <a:extLst>
              <a:ext uri="{FF2B5EF4-FFF2-40B4-BE49-F238E27FC236}">
                <a16:creationId xmlns:a16="http://schemas.microsoft.com/office/drawing/2014/main" id="{7D58BB50-8BB1-4673-9A5B-1FC686CACACF}"/>
              </a:ext>
            </a:extLst>
          </p:cNvPr>
          <p:cNvSpPr txBox="1">
            <a:spLocks noChangeArrowheads="1"/>
          </p:cNvSpPr>
          <p:nvPr/>
        </p:nvSpPr>
        <p:spPr bwMode="auto">
          <a:xfrm>
            <a:off x="912813" y="5737249"/>
            <a:ext cx="7391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000" b="1" dirty="0">
                <a:solidFill>
                  <a:schemeClr val="hlink"/>
                </a:solidFill>
                <a:latin typeface="楷体" panose="02010609060101010101" pitchFamily="49" charset="-122"/>
                <a:ea typeface="楷体" panose="02010609060101010101" pitchFamily="49" charset="-122"/>
              </a:rPr>
              <a:t>5-</a:t>
            </a:r>
            <a:r>
              <a:rPr kumimoji="1" lang="zh-CN" altLang="en-US" sz="2000" b="1" dirty="0">
                <a:solidFill>
                  <a:schemeClr val="hlink"/>
                </a:solidFill>
                <a:latin typeface="楷体" panose="02010609060101010101" pitchFamily="49" charset="-122"/>
                <a:ea typeface="楷体" panose="02010609060101010101" pitchFamily="49" charset="-122"/>
              </a:rPr>
              <a:t>氯联苯</a:t>
            </a:r>
            <a:r>
              <a:rPr kumimoji="1" lang="en-US" altLang="zh-CN" sz="2000" b="1" dirty="0">
                <a:solidFill>
                  <a:schemeClr val="hlink"/>
                </a:solidFill>
                <a:latin typeface="楷体" panose="02010609060101010101" pitchFamily="49" charset="-122"/>
                <a:ea typeface="楷体" panose="02010609060101010101" pitchFamily="49" charset="-122"/>
              </a:rPr>
              <a:t>-3-</a:t>
            </a:r>
            <a:r>
              <a:rPr kumimoji="1" lang="zh-CN" altLang="en-US" sz="2000" b="1" dirty="0">
                <a:solidFill>
                  <a:schemeClr val="hlink"/>
                </a:solidFill>
                <a:latin typeface="楷体" panose="02010609060101010101" pitchFamily="49" charset="-122"/>
                <a:ea typeface="楷体" panose="02010609060101010101" pitchFamily="49" charset="-122"/>
              </a:rPr>
              <a:t>甲酸                    联苯胺</a:t>
            </a:r>
          </a:p>
          <a:p>
            <a:r>
              <a:rPr kumimoji="1" lang="en-US" altLang="zh-CN" sz="2000" b="1" dirty="0">
                <a:solidFill>
                  <a:schemeClr val="hlink"/>
                </a:solidFill>
                <a:latin typeface="楷体" panose="02010609060101010101" pitchFamily="49" charset="-122"/>
                <a:ea typeface="楷体" panose="02010609060101010101" pitchFamily="49" charset="-122"/>
              </a:rPr>
              <a:t>5-</a:t>
            </a:r>
            <a:r>
              <a:rPr kumimoji="1" lang="zh-CN" altLang="en-US" sz="2000" b="1" dirty="0">
                <a:solidFill>
                  <a:schemeClr val="hlink"/>
                </a:solidFill>
                <a:latin typeface="楷体" panose="02010609060101010101" pitchFamily="49" charset="-122"/>
                <a:ea typeface="楷体" panose="02010609060101010101" pitchFamily="49" charset="-122"/>
              </a:rPr>
              <a:t>氯</a:t>
            </a:r>
            <a:r>
              <a:rPr kumimoji="1" lang="en-US" altLang="zh-CN" sz="2000" b="1" dirty="0">
                <a:solidFill>
                  <a:schemeClr val="hlink"/>
                </a:solidFill>
                <a:latin typeface="楷体" panose="02010609060101010101" pitchFamily="49" charset="-122"/>
                <a:ea typeface="楷体" panose="02010609060101010101" pitchFamily="49" charset="-122"/>
              </a:rPr>
              <a:t>-3-</a:t>
            </a:r>
            <a:r>
              <a:rPr kumimoji="1" lang="zh-CN" altLang="en-US" sz="2000" b="1" dirty="0">
                <a:solidFill>
                  <a:schemeClr val="hlink"/>
                </a:solidFill>
                <a:latin typeface="楷体" panose="02010609060101010101" pitchFamily="49" charset="-122"/>
                <a:ea typeface="楷体" panose="02010609060101010101" pitchFamily="49" charset="-122"/>
              </a:rPr>
              <a:t>联苯甲酸</a:t>
            </a:r>
            <a:r>
              <a:rPr kumimoji="1" lang="en-US" altLang="zh-CN" sz="2000" b="1" dirty="0">
                <a:solidFill>
                  <a:schemeClr val="hlink"/>
                </a:solidFill>
                <a:latin typeface="楷体" panose="02010609060101010101" pitchFamily="49" charset="-122"/>
                <a:ea typeface="楷体" panose="02010609060101010101" pitchFamily="49" charset="-122"/>
              </a:rPr>
              <a:t>              4,4′-</a:t>
            </a:r>
            <a:r>
              <a:rPr kumimoji="1" lang="zh-CN" altLang="en-US" sz="2000" b="1" dirty="0">
                <a:solidFill>
                  <a:schemeClr val="hlink"/>
                </a:solidFill>
                <a:latin typeface="楷体" panose="02010609060101010101" pitchFamily="49" charset="-122"/>
                <a:ea typeface="楷体" panose="02010609060101010101" pitchFamily="49" charset="-122"/>
              </a:rPr>
              <a:t>二氨基联苯</a:t>
            </a:r>
          </a:p>
        </p:txBody>
      </p:sp>
      <p:pic>
        <p:nvPicPr>
          <p:cNvPr id="13" name="Picture 11">
            <a:extLst>
              <a:ext uri="{FF2B5EF4-FFF2-40B4-BE49-F238E27FC236}">
                <a16:creationId xmlns:a16="http://schemas.microsoft.com/office/drawing/2014/main" id="{7FD7080C-C76E-4D99-9139-8A5C173534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5509" y="4949848"/>
            <a:ext cx="26733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5483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8" name="Object 6">
            <a:extLst>
              <a:ext uri="{FF2B5EF4-FFF2-40B4-BE49-F238E27FC236}">
                <a16:creationId xmlns:a16="http://schemas.microsoft.com/office/drawing/2014/main" id="{7479E8AD-35B4-452C-A871-C5CE8F775B8E}"/>
              </a:ext>
            </a:extLst>
          </p:cNvPr>
          <p:cNvGraphicFramePr>
            <a:graphicFrameLocks noChangeAspect="1"/>
          </p:cNvGraphicFramePr>
          <p:nvPr/>
        </p:nvGraphicFramePr>
        <p:xfrm>
          <a:off x="609600" y="2057400"/>
          <a:ext cx="8153400" cy="2971800"/>
        </p:xfrm>
        <a:graphic>
          <a:graphicData uri="http://schemas.openxmlformats.org/presentationml/2006/ole">
            <mc:AlternateContent xmlns:mc="http://schemas.openxmlformats.org/markup-compatibility/2006">
              <mc:Choice xmlns:v="urn:schemas-microsoft-com:vml" Requires="v">
                <p:oleObj spid="_x0000_s130061" name="CS ChemDraw Drawing" r:id="rId3" imgW="6389552" imgH="2328142" progId="ChemDraw.Document.6.0">
                  <p:embed/>
                </p:oleObj>
              </mc:Choice>
              <mc:Fallback>
                <p:oleObj name="CS ChemDraw Drawing" r:id="rId3" imgW="6389552" imgH="2328142" progId="ChemDraw.Document.6.0">
                  <p:embed/>
                  <p:pic>
                    <p:nvPicPr>
                      <p:cNvPr id="113668" name="Object 6">
                        <a:extLst>
                          <a:ext uri="{FF2B5EF4-FFF2-40B4-BE49-F238E27FC236}">
                            <a16:creationId xmlns:a16="http://schemas.microsoft.com/office/drawing/2014/main" id="{7479E8AD-35B4-452C-A871-C5CE8F775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57400"/>
                        <a:ext cx="81534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72" name="Rectangle 8">
            <a:extLst>
              <a:ext uri="{FF2B5EF4-FFF2-40B4-BE49-F238E27FC236}">
                <a16:creationId xmlns:a16="http://schemas.microsoft.com/office/drawing/2014/main" id="{2E696155-8FCD-4B0E-A48C-43F476366EB5}"/>
              </a:ext>
            </a:extLst>
          </p:cNvPr>
          <p:cNvSpPr>
            <a:spLocks noChangeArrowheads="1"/>
          </p:cNvSpPr>
          <p:nvPr/>
        </p:nvSpPr>
        <p:spPr bwMode="auto">
          <a:xfrm>
            <a:off x="2590800" y="3733800"/>
            <a:ext cx="6248400" cy="1600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69" name="Text Box 5">
            <a:extLst>
              <a:ext uri="{FF2B5EF4-FFF2-40B4-BE49-F238E27FC236}">
                <a16:creationId xmlns:a16="http://schemas.microsoft.com/office/drawing/2014/main" id="{21C1ADC0-BCCA-420A-9D5C-FF23107787B3}"/>
              </a:ext>
            </a:extLst>
          </p:cNvPr>
          <p:cNvSpPr txBox="1">
            <a:spLocks noChangeArrowheads="1"/>
          </p:cNvSpPr>
          <p:nvPr/>
        </p:nvSpPr>
        <p:spPr bwMode="auto">
          <a:xfrm>
            <a:off x="7086600" y="57912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ea typeface="黑体" panose="02010609060101010101" pitchFamily="49" charset="-122"/>
              </a:rPr>
              <a:t>思考</a:t>
            </a:r>
          </a:p>
        </p:txBody>
      </p:sp>
      <p:sp>
        <p:nvSpPr>
          <p:cNvPr id="113670" name="Text Box 6">
            <a:extLst>
              <a:ext uri="{FF2B5EF4-FFF2-40B4-BE49-F238E27FC236}">
                <a16:creationId xmlns:a16="http://schemas.microsoft.com/office/drawing/2014/main" id="{69FBED95-924E-468A-8C0C-AA5B2D5A89C0}"/>
              </a:ext>
            </a:extLst>
          </p:cNvPr>
          <p:cNvSpPr txBox="1">
            <a:spLocks noChangeArrowheads="1"/>
          </p:cNvSpPr>
          <p:nvPr/>
        </p:nvSpPr>
        <p:spPr bwMode="auto">
          <a:xfrm>
            <a:off x="533400" y="106680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6600"/>
                </a:solidFill>
                <a:effectLst>
                  <a:outerShdw blurRad="38100" dist="38100" dir="2700000" algn="tl">
                    <a:srgbClr val="C0C0C0"/>
                  </a:outerShdw>
                </a:effectLst>
                <a:ea typeface="黑体" panose="02010609060101010101" pitchFamily="49" charset="-122"/>
              </a:rPr>
              <a:t>（</a:t>
            </a:r>
            <a:r>
              <a:rPr lang="en-US" altLang="zh-CN" sz="2400" b="1">
                <a:solidFill>
                  <a:srgbClr val="006600"/>
                </a:solidFill>
                <a:effectLst>
                  <a:outerShdw blurRad="38100" dist="38100" dir="2700000" algn="tl">
                    <a:srgbClr val="C0C0C0"/>
                  </a:outerShdw>
                </a:effectLst>
                <a:ea typeface="黑体" panose="02010609060101010101" pitchFamily="49" charset="-122"/>
              </a:rPr>
              <a:t>C</a:t>
            </a:r>
            <a:r>
              <a:rPr lang="zh-CN" altLang="en-US" sz="2400" b="1">
                <a:solidFill>
                  <a:srgbClr val="006600"/>
                </a:solidFill>
                <a:effectLst>
                  <a:outerShdw blurRad="38100" dist="38100" dir="2700000" algn="tl">
                    <a:srgbClr val="C0C0C0"/>
                  </a:outerShdw>
                </a:effectLst>
                <a:ea typeface="黑体" panose="02010609060101010101" pitchFamily="49" charset="-122"/>
              </a:rPr>
              <a:t>）性质：取代反应</a:t>
            </a:r>
            <a:endParaRPr lang="zh-CN" altLang="en-US" sz="2400" b="1"/>
          </a:p>
        </p:txBody>
      </p:sp>
      <p:sp>
        <p:nvSpPr>
          <p:cNvPr id="113671" name="Text Box 7">
            <a:extLst>
              <a:ext uri="{FF2B5EF4-FFF2-40B4-BE49-F238E27FC236}">
                <a16:creationId xmlns:a16="http://schemas.microsoft.com/office/drawing/2014/main" id="{AA2384D3-0C00-4C45-9F1B-21A1AEAF5A8B}"/>
              </a:ext>
            </a:extLst>
          </p:cNvPr>
          <p:cNvSpPr txBox="1">
            <a:spLocks noChangeArrowheads="1"/>
          </p:cNvSpPr>
          <p:nvPr/>
        </p:nvSpPr>
        <p:spPr bwMode="auto">
          <a:xfrm>
            <a:off x="990600" y="28956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663300"/>
                </a:solidFill>
                <a:ea typeface="黑体" panose="02010609060101010101" pitchFamily="49" charset="-122"/>
              </a:rPr>
              <a:t>相互活化</a:t>
            </a:r>
          </a:p>
        </p:txBody>
      </p:sp>
      <p:sp>
        <p:nvSpPr>
          <p:cNvPr id="113674" name="Text Box 10">
            <a:extLst>
              <a:ext uri="{FF2B5EF4-FFF2-40B4-BE49-F238E27FC236}">
                <a16:creationId xmlns:a16="http://schemas.microsoft.com/office/drawing/2014/main" id="{10608763-F059-46BF-939C-3493F4CA6030}"/>
              </a:ext>
            </a:extLst>
          </p:cNvPr>
          <p:cNvSpPr txBox="1">
            <a:spLocks noChangeArrowheads="1"/>
          </p:cNvSpPr>
          <p:nvPr/>
        </p:nvSpPr>
        <p:spPr bwMode="auto">
          <a:xfrm>
            <a:off x="7467600" y="2895600"/>
            <a:ext cx="12954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solidFill>
                  <a:srgbClr val="663300"/>
                </a:solidFill>
                <a:ea typeface="黑体" panose="02010609060101010101" pitchFamily="49" charset="-122"/>
              </a:rPr>
              <a:t>哪个环</a:t>
            </a:r>
          </a:p>
          <a:p>
            <a:pPr>
              <a:spcBef>
                <a:spcPct val="50000"/>
              </a:spcBef>
            </a:pPr>
            <a:r>
              <a:rPr lang="zh-CN" altLang="en-US" sz="2000" b="1" dirty="0">
                <a:solidFill>
                  <a:srgbClr val="663300"/>
                </a:solidFill>
                <a:ea typeface="黑体" panose="02010609060101010101" pitchFamily="49" charset="-122"/>
              </a:rPr>
              <a:t>哪个位置</a:t>
            </a:r>
          </a:p>
        </p:txBody>
      </p:sp>
      <p:sp>
        <p:nvSpPr>
          <p:cNvPr id="113675" name="Rectangle 11">
            <a:extLst>
              <a:ext uri="{FF2B5EF4-FFF2-40B4-BE49-F238E27FC236}">
                <a16:creationId xmlns:a16="http://schemas.microsoft.com/office/drawing/2014/main" id="{313A5534-DC20-41D7-8164-FA78233C2064}"/>
              </a:ext>
            </a:extLst>
          </p:cNvPr>
          <p:cNvSpPr>
            <a:spLocks noChangeArrowheads="1"/>
          </p:cNvSpPr>
          <p:nvPr/>
        </p:nvSpPr>
        <p:spPr bwMode="auto">
          <a:xfrm>
            <a:off x="5562600" y="2743200"/>
            <a:ext cx="1828800" cy="99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76" name="Text Box 12">
            <a:extLst>
              <a:ext uri="{FF2B5EF4-FFF2-40B4-BE49-F238E27FC236}">
                <a16:creationId xmlns:a16="http://schemas.microsoft.com/office/drawing/2014/main" id="{17A10086-7861-4890-AAF2-BF4FE851B961}"/>
              </a:ext>
            </a:extLst>
          </p:cNvPr>
          <p:cNvSpPr txBox="1">
            <a:spLocks noChangeArrowheads="1"/>
          </p:cNvSpPr>
          <p:nvPr/>
        </p:nvSpPr>
        <p:spPr bwMode="auto">
          <a:xfrm>
            <a:off x="7315200" y="1600200"/>
            <a:ext cx="1447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663300"/>
                </a:solidFill>
                <a:ea typeface="黑体" panose="02010609060101010101" pitchFamily="49" charset="-122"/>
              </a:rPr>
              <a:t>对位空间位阻较小</a:t>
            </a:r>
          </a:p>
        </p:txBody>
      </p:sp>
      <p:sp>
        <p:nvSpPr>
          <p:cNvPr id="113677" name="Text Box 13">
            <a:extLst>
              <a:ext uri="{FF2B5EF4-FFF2-40B4-BE49-F238E27FC236}">
                <a16:creationId xmlns:a16="http://schemas.microsoft.com/office/drawing/2014/main" id="{0D8B189C-14C6-456B-BA51-50B94ADB9C0C}"/>
              </a:ext>
            </a:extLst>
          </p:cNvPr>
          <p:cNvSpPr txBox="1">
            <a:spLocks noChangeArrowheads="1"/>
          </p:cNvSpPr>
          <p:nvPr/>
        </p:nvSpPr>
        <p:spPr bwMode="auto">
          <a:xfrm>
            <a:off x="3657600" y="5181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663300"/>
                </a:solidFill>
                <a:ea typeface="黑体" panose="02010609060101010101" pitchFamily="49" charset="-122"/>
              </a:rPr>
              <a:t>制备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1367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11367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6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6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p:bldP spid="113674" grpId="0"/>
      <p:bldP spid="11367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Text Box 2">
            <a:extLst>
              <a:ext uri="{FF2B5EF4-FFF2-40B4-BE49-F238E27FC236}">
                <a16:creationId xmlns:a16="http://schemas.microsoft.com/office/drawing/2014/main" id="{4C1862C4-F7BD-4264-AA4B-D009E4EA56C7}"/>
              </a:ext>
            </a:extLst>
          </p:cNvPr>
          <p:cNvSpPr txBox="1">
            <a:spLocks noChangeArrowheads="1"/>
          </p:cNvSpPr>
          <p:nvPr/>
        </p:nvSpPr>
        <p:spPr bwMode="auto">
          <a:xfrm>
            <a:off x="457200" y="1025525"/>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dirty="0">
                <a:solidFill>
                  <a:srgbClr val="04566C"/>
                </a:solidFill>
                <a:ea typeface="黑体" panose="02010609060101010101" pitchFamily="49" charset="-122"/>
              </a:rPr>
              <a:t>4.4.3  </a:t>
            </a:r>
            <a:r>
              <a:rPr lang="zh-CN" altLang="en-US" sz="2800" b="1" dirty="0">
                <a:solidFill>
                  <a:srgbClr val="04566C"/>
                </a:solidFill>
                <a:ea typeface="黑体" panose="02010609060101010101" pitchFamily="49" charset="-122"/>
              </a:rPr>
              <a:t>稠环芳烃</a:t>
            </a:r>
          </a:p>
        </p:txBody>
      </p:sp>
      <p:sp>
        <p:nvSpPr>
          <p:cNvPr id="65542" name="Text Box 6">
            <a:extLst>
              <a:ext uri="{FF2B5EF4-FFF2-40B4-BE49-F238E27FC236}">
                <a16:creationId xmlns:a16="http://schemas.microsoft.com/office/drawing/2014/main" id="{05937574-DD74-4BDF-B654-C5DE217FFF9A}"/>
              </a:ext>
            </a:extLst>
          </p:cNvPr>
          <p:cNvSpPr txBox="1">
            <a:spLocks noChangeArrowheads="1"/>
          </p:cNvSpPr>
          <p:nvPr/>
        </p:nvSpPr>
        <p:spPr bwMode="auto">
          <a:xfrm>
            <a:off x="7086600" y="1939925"/>
            <a:ext cx="1752600" cy="79375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rgbClr val="006600"/>
                </a:solidFill>
                <a:effectLst>
                  <a:outerShdw blurRad="38100" dist="38100" dir="2700000" algn="tl">
                    <a:srgbClr val="C0C0C0"/>
                  </a:outerShdw>
                </a:effectLst>
                <a:latin typeface="Arial Narrow" panose="020B0606020202030204" pitchFamily="34" charset="0"/>
                <a:ea typeface="黑体" panose="02010609060101010101" pitchFamily="49" charset="-122"/>
              </a:rPr>
              <a:t>萘</a:t>
            </a:r>
          </a:p>
          <a:p>
            <a:pPr algn="ctr" eaLnBrk="1" hangingPunct="1">
              <a:spcBef>
                <a:spcPct val="30000"/>
              </a:spcBef>
            </a:pPr>
            <a:r>
              <a:rPr lang="en-US" altLang="zh-CN" sz="2000" b="1">
                <a:solidFill>
                  <a:srgbClr val="006600"/>
                </a:solidFill>
                <a:effectLst>
                  <a:outerShdw blurRad="38100" dist="38100" dir="2700000" algn="tl">
                    <a:srgbClr val="C0C0C0"/>
                  </a:outerShdw>
                </a:effectLst>
                <a:latin typeface="Arial Narrow" panose="020B0606020202030204" pitchFamily="34" charset="0"/>
                <a:ea typeface="黑体" panose="02010609060101010101" pitchFamily="49" charset="-122"/>
              </a:rPr>
              <a:t>naphthalene</a:t>
            </a:r>
          </a:p>
        </p:txBody>
      </p:sp>
      <p:sp>
        <p:nvSpPr>
          <p:cNvPr id="65545" name="Text Box 9">
            <a:extLst>
              <a:ext uri="{FF2B5EF4-FFF2-40B4-BE49-F238E27FC236}">
                <a16:creationId xmlns:a16="http://schemas.microsoft.com/office/drawing/2014/main" id="{0C20B7C0-315D-4CBC-9B3F-673CB03390D3}"/>
              </a:ext>
            </a:extLst>
          </p:cNvPr>
          <p:cNvSpPr txBox="1">
            <a:spLocks noChangeArrowheads="1"/>
          </p:cNvSpPr>
          <p:nvPr/>
        </p:nvSpPr>
        <p:spPr bwMode="auto">
          <a:xfrm>
            <a:off x="7086600" y="3616325"/>
            <a:ext cx="1676400" cy="79375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rgbClr val="006600"/>
                </a:solidFill>
                <a:effectLst>
                  <a:outerShdw blurRad="38100" dist="38100" dir="2700000" algn="tl">
                    <a:srgbClr val="C0C0C0"/>
                  </a:outerShdw>
                </a:effectLst>
                <a:latin typeface="Arial Narrow" panose="020B0606020202030204" pitchFamily="34" charset="0"/>
                <a:ea typeface="黑体" panose="02010609060101010101" pitchFamily="49" charset="-122"/>
              </a:rPr>
              <a:t>蒽</a:t>
            </a:r>
          </a:p>
          <a:p>
            <a:pPr algn="ctr" eaLnBrk="1" hangingPunct="1">
              <a:spcBef>
                <a:spcPct val="30000"/>
              </a:spcBef>
            </a:pPr>
            <a:r>
              <a:rPr lang="en-US" altLang="zh-CN" sz="2000" b="1">
                <a:solidFill>
                  <a:srgbClr val="006600"/>
                </a:solidFill>
                <a:effectLst>
                  <a:outerShdw blurRad="38100" dist="38100" dir="2700000" algn="tl">
                    <a:srgbClr val="C0C0C0"/>
                  </a:outerShdw>
                </a:effectLst>
                <a:latin typeface="Arial Narrow" panose="020B0606020202030204" pitchFamily="34" charset="0"/>
                <a:ea typeface="黑体" panose="02010609060101010101" pitchFamily="49" charset="-122"/>
              </a:rPr>
              <a:t>anthracene</a:t>
            </a:r>
          </a:p>
        </p:txBody>
      </p:sp>
      <p:sp>
        <p:nvSpPr>
          <p:cNvPr id="65547" name="Text Box 11">
            <a:extLst>
              <a:ext uri="{FF2B5EF4-FFF2-40B4-BE49-F238E27FC236}">
                <a16:creationId xmlns:a16="http://schemas.microsoft.com/office/drawing/2014/main" id="{84DD1863-288E-4F3B-A6EE-1B224C530A5E}"/>
              </a:ext>
            </a:extLst>
          </p:cNvPr>
          <p:cNvSpPr txBox="1">
            <a:spLocks noChangeArrowheads="1"/>
          </p:cNvSpPr>
          <p:nvPr/>
        </p:nvSpPr>
        <p:spPr bwMode="auto">
          <a:xfrm>
            <a:off x="7086600" y="5445125"/>
            <a:ext cx="1905000" cy="79375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pPr>
            <a:r>
              <a:rPr lang="zh-CN" altLang="en-US" sz="2000" b="1">
                <a:solidFill>
                  <a:srgbClr val="006600"/>
                </a:solidFill>
                <a:effectLst>
                  <a:outerShdw blurRad="38100" dist="38100" dir="2700000" algn="tl">
                    <a:srgbClr val="C0C0C0"/>
                  </a:outerShdw>
                </a:effectLst>
                <a:latin typeface="Arial Narrow" panose="020B0606020202030204" pitchFamily="34" charset="0"/>
                <a:ea typeface="黑体" panose="02010609060101010101" pitchFamily="49" charset="-122"/>
              </a:rPr>
              <a:t>菲</a:t>
            </a:r>
          </a:p>
          <a:p>
            <a:pPr algn="ctr" eaLnBrk="1" hangingPunct="1">
              <a:spcBef>
                <a:spcPct val="30000"/>
              </a:spcBef>
            </a:pPr>
            <a:r>
              <a:rPr lang="en-US" altLang="zh-CN" sz="2000" b="1">
                <a:solidFill>
                  <a:srgbClr val="006600"/>
                </a:solidFill>
                <a:effectLst>
                  <a:outerShdw blurRad="38100" dist="38100" dir="2700000" algn="tl">
                    <a:srgbClr val="C0C0C0"/>
                  </a:outerShdw>
                </a:effectLst>
                <a:latin typeface="Arial Narrow" panose="020B0606020202030204" pitchFamily="34" charset="0"/>
                <a:ea typeface="黑体" panose="02010609060101010101" pitchFamily="49" charset="-122"/>
              </a:rPr>
              <a:t>phenanthrene</a:t>
            </a:r>
          </a:p>
        </p:txBody>
      </p:sp>
      <p:graphicFrame>
        <p:nvGraphicFramePr>
          <p:cNvPr id="54274" name="Object 11">
            <a:extLst>
              <a:ext uri="{FF2B5EF4-FFF2-40B4-BE49-F238E27FC236}">
                <a16:creationId xmlns:a16="http://schemas.microsoft.com/office/drawing/2014/main" id="{BCB56EEF-CC2B-4E0D-A3F4-CC2F9C1734A8}"/>
              </a:ext>
            </a:extLst>
          </p:cNvPr>
          <p:cNvGraphicFramePr>
            <a:graphicFrameLocks noChangeAspect="1"/>
          </p:cNvGraphicFramePr>
          <p:nvPr/>
        </p:nvGraphicFramePr>
        <p:xfrm>
          <a:off x="914400" y="1863725"/>
          <a:ext cx="1760538" cy="1385888"/>
        </p:xfrm>
        <a:graphic>
          <a:graphicData uri="http://schemas.openxmlformats.org/presentationml/2006/ole">
            <mc:AlternateContent xmlns:mc="http://schemas.openxmlformats.org/markup-compatibility/2006">
              <mc:Choice xmlns:v="urn:schemas-microsoft-com:vml" Requires="v">
                <p:oleObj spid="_x0000_s131118" name="CS ChemDraw Drawing" r:id="rId3" imgW="1174522" imgH="926168" progId="ChemDraw.Document.6.0">
                  <p:embed/>
                </p:oleObj>
              </mc:Choice>
              <mc:Fallback>
                <p:oleObj name="CS ChemDraw Drawing" r:id="rId3" imgW="1174522" imgH="926168" progId="ChemDraw.Document.6.0">
                  <p:embed/>
                  <p:pic>
                    <p:nvPicPr>
                      <p:cNvPr id="54274" name="Object 11">
                        <a:extLst>
                          <a:ext uri="{FF2B5EF4-FFF2-40B4-BE49-F238E27FC236}">
                            <a16:creationId xmlns:a16="http://schemas.microsoft.com/office/drawing/2014/main" id="{BCB56EEF-CC2B-4E0D-A3F4-CC2F9C1734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863725"/>
                        <a:ext cx="1760538"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7" name="Object 14">
            <a:extLst>
              <a:ext uri="{FF2B5EF4-FFF2-40B4-BE49-F238E27FC236}">
                <a16:creationId xmlns:a16="http://schemas.microsoft.com/office/drawing/2014/main" id="{784F22E5-6E8E-487E-9AF4-E61CFA5FD493}"/>
              </a:ext>
            </a:extLst>
          </p:cNvPr>
          <p:cNvGraphicFramePr>
            <a:graphicFrameLocks noChangeAspect="1"/>
          </p:cNvGraphicFramePr>
          <p:nvPr/>
        </p:nvGraphicFramePr>
        <p:xfrm>
          <a:off x="4267200" y="4800600"/>
          <a:ext cx="1755775" cy="1565275"/>
        </p:xfrm>
        <a:graphic>
          <a:graphicData uri="http://schemas.openxmlformats.org/presentationml/2006/ole">
            <mc:AlternateContent xmlns:mc="http://schemas.openxmlformats.org/markup-compatibility/2006">
              <mc:Choice xmlns:v="urn:schemas-microsoft-com:vml" Requires="v">
                <p:oleObj spid="_x0000_s131119" name="CS ChemDraw Drawing" r:id="rId5" imgW="1170117" imgH="1043529" progId="ChemDraw.Document.6.0">
                  <p:embed/>
                </p:oleObj>
              </mc:Choice>
              <mc:Fallback>
                <p:oleObj name="CS ChemDraw Drawing" r:id="rId5" imgW="1170117" imgH="1043529" progId="ChemDraw.Document.6.0">
                  <p:embed/>
                  <p:pic>
                    <p:nvPicPr>
                      <p:cNvPr id="54277" name="Object 14">
                        <a:extLst>
                          <a:ext uri="{FF2B5EF4-FFF2-40B4-BE49-F238E27FC236}">
                            <a16:creationId xmlns:a16="http://schemas.microsoft.com/office/drawing/2014/main" id="{784F22E5-6E8E-487E-9AF4-E61CFA5FD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4800600"/>
                        <a:ext cx="1755775"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4" name="Object 12">
            <a:extLst>
              <a:ext uri="{FF2B5EF4-FFF2-40B4-BE49-F238E27FC236}">
                <a16:creationId xmlns:a16="http://schemas.microsoft.com/office/drawing/2014/main" id="{D0580827-FC3A-429F-B0FE-57F44A5B8D8C}"/>
              </a:ext>
            </a:extLst>
          </p:cNvPr>
          <p:cNvGraphicFramePr>
            <a:graphicFrameLocks noChangeAspect="1"/>
          </p:cNvGraphicFramePr>
          <p:nvPr/>
        </p:nvGraphicFramePr>
        <p:xfrm>
          <a:off x="3886200" y="1804988"/>
          <a:ext cx="1905000" cy="1471612"/>
        </p:xfrm>
        <a:graphic>
          <a:graphicData uri="http://schemas.openxmlformats.org/presentationml/2006/ole">
            <mc:AlternateContent xmlns:mc="http://schemas.openxmlformats.org/markup-compatibility/2006">
              <mc:Choice xmlns:v="urn:schemas-microsoft-com:vml" Requires="v">
                <p:oleObj spid="_x0000_s131120" name="CS ChemDraw Drawing" r:id="rId7" imgW="1449720" imgH="1118520" progId="ChemDraw.Document.6.0">
                  <p:embed/>
                </p:oleObj>
              </mc:Choice>
              <mc:Fallback>
                <p:oleObj name="CS ChemDraw Drawing" r:id="rId7" imgW="1449720" imgH="1118520" progId="ChemDraw.Document.6.0">
                  <p:embed/>
                  <p:pic>
                    <p:nvPicPr>
                      <p:cNvPr id="54284" name="Object 12">
                        <a:extLst>
                          <a:ext uri="{FF2B5EF4-FFF2-40B4-BE49-F238E27FC236}">
                            <a16:creationId xmlns:a16="http://schemas.microsoft.com/office/drawing/2014/main" id="{D0580827-FC3A-429F-B0FE-57F44A5B8D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1804988"/>
                        <a:ext cx="1905000" cy="147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6" name="Object 14">
            <a:extLst>
              <a:ext uri="{FF2B5EF4-FFF2-40B4-BE49-F238E27FC236}">
                <a16:creationId xmlns:a16="http://schemas.microsoft.com/office/drawing/2014/main" id="{14BF356E-891D-4333-BFB4-4D7D45DE50BB}"/>
              </a:ext>
            </a:extLst>
          </p:cNvPr>
          <p:cNvGraphicFramePr>
            <a:graphicFrameLocks noChangeAspect="1"/>
          </p:cNvGraphicFramePr>
          <p:nvPr/>
        </p:nvGraphicFramePr>
        <p:xfrm>
          <a:off x="914400" y="3352800"/>
          <a:ext cx="5562600" cy="1500188"/>
        </p:xfrm>
        <a:graphic>
          <a:graphicData uri="http://schemas.openxmlformats.org/presentationml/2006/ole">
            <mc:AlternateContent xmlns:mc="http://schemas.openxmlformats.org/markup-compatibility/2006">
              <mc:Choice xmlns:v="urn:schemas-microsoft-com:vml" Requires="v">
                <p:oleObj spid="_x0000_s131121" name="CS ChemDraw Drawing" r:id="rId9" imgW="6791400" imgH="1831680" progId="ChemDraw.Document.6.0">
                  <p:embed/>
                </p:oleObj>
              </mc:Choice>
              <mc:Fallback>
                <p:oleObj name="CS ChemDraw Drawing" r:id="rId9" imgW="6791400" imgH="1831680" progId="ChemDraw.Document.6.0">
                  <p:embed/>
                  <p:pic>
                    <p:nvPicPr>
                      <p:cNvPr id="54286" name="Object 14">
                        <a:extLst>
                          <a:ext uri="{FF2B5EF4-FFF2-40B4-BE49-F238E27FC236}">
                            <a16:creationId xmlns:a16="http://schemas.microsoft.com/office/drawing/2014/main" id="{14BF356E-891D-4333-BFB4-4D7D45DE50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3352800"/>
                        <a:ext cx="5562600" cy="150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8">
            <a:extLst>
              <a:ext uri="{FF2B5EF4-FFF2-40B4-BE49-F238E27FC236}">
                <a16:creationId xmlns:a16="http://schemas.microsoft.com/office/drawing/2014/main" id="{86F5D89E-71CB-41F4-A233-FEDE360158C5}"/>
              </a:ext>
            </a:extLst>
          </p:cNvPr>
          <p:cNvSpPr>
            <a:spLocks noChangeArrowheads="1"/>
          </p:cNvSpPr>
          <p:nvPr/>
        </p:nvSpPr>
        <p:spPr bwMode="auto">
          <a:xfrm>
            <a:off x="381000" y="688975"/>
            <a:ext cx="2263761" cy="50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marL="0" indent="0" eaLnBrk="1" hangingPunct="1">
              <a:lnSpc>
                <a:spcPct val="125000"/>
              </a:lnSpc>
              <a:spcBef>
                <a:spcPct val="0"/>
              </a:spcBef>
              <a:buClrTx/>
              <a:buSzTx/>
              <a:buNone/>
            </a:pPr>
            <a:r>
              <a:rPr lang="zh-CN" altLang="en-US" sz="2400" b="1" dirty="0">
                <a:solidFill>
                  <a:srgbClr val="663300"/>
                </a:solidFill>
                <a:latin typeface="Arial" panose="020B0604020202020204" pitchFamily="34" charset="0"/>
                <a:ea typeface="黑体" panose="02010609060101010101" pitchFamily="49" charset="-122"/>
              </a:rPr>
              <a:t>（</a:t>
            </a:r>
            <a:r>
              <a:rPr lang="en-US" altLang="zh-CN" sz="2400" b="1" dirty="0">
                <a:solidFill>
                  <a:srgbClr val="663300"/>
                </a:solidFill>
                <a:latin typeface="Arial" panose="020B0604020202020204" pitchFamily="34" charset="0"/>
                <a:ea typeface="黑体" panose="02010609060101010101" pitchFamily="49" charset="-122"/>
              </a:rPr>
              <a:t>A</a:t>
            </a:r>
            <a:r>
              <a:rPr lang="zh-CN" altLang="en-US" sz="2400" b="1" dirty="0">
                <a:solidFill>
                  <a:srgbClr val="663300"/>
                </a:solidFill>
                <a:latin typeface="Arial" panose="020B0604020202020204" pitchFamily="34" charset="0"/>
                <a:ea typeface="黑体" panose="02010609060101010101" pitchFamily="49" charset="-122"/>
              </a:rPr>
              <a:t>）</a:t>
            </a:r>
            <a:r>
              <a:rPr lang="zh-CN" altLang="en-US" sz="2400" b="1" dirty="0">
                <a:solidFill>
                  <a:srgbClr val="663300"/>
                </a:solidFill>
                <a:latin typeface="Arial" panose="020B0604020202020204" pitchFamily="34" charset="0"/>
                <a:ea typeface="黑体" panose="02010609060101010101" pitchFamily="49" charset="-122"/>
                <a:sym typeface="Symbol" panose="05050102010706020507" pitchFamily="18" charset="2"/>
              </a:rPr>
              <a:t>萘的结构</a:t>
            </a:r>
          </a:p>
        </p:txBody>
      </p:sp>
      <p:graphicFrame>
        <p:nvGraphicFramePr>
          <p:cNvPr id="66564" name="Object 6">
            <a:extLst>
              <a:ext uri="{FF2B5EF4-FFF2-40B4-BE49-F238E27FC236}">
                <a16:creationId xmlns:a16="http://schemas.microsoft.com/office/drawing/2014/main" id="{D629631A-0578-4220-9A0A-CFE69AF2DEEC}"/>
              </a:ext>
            </a:extLst>
          </p:cNvPr>
          <p:cNvGraphicFramePr>
            <a:graphicFrameLocks noChangeAspect="1"/>
          </p:cNvGraphicFramePr>
          <p:nvPr>
            <p:extLst>
              <p:ext uri="{D42A27DB-BD31-4B8C-83A1-F6EECF244321}">
                <p14:modId xmlns:p14="http://schemas.microsoft.com/office/powerpoint/2010/main" val="2624994899"/>
              </p:ext>
            </p:extLst>
          </p:nvPr>
        </p:nvGraphicFramePr>
        <p:xfrm>
          <a:off x="194606" y="1905040"/>
          <a:ext cx="8754788" cy="3519436"/>
        </p:xfrm>
        <a:graphic>
          <a:graphicData uri="http://schemas.openxmlformats.org/presentationml/2006/ole">
            <mc:AlternateContent xmlns:mc="http://schemas.openxmlformats.org/markup-compatibility/2006">
              <mc:Choice xmlns:v="urn:schemas-microsoft-com:vml" Requires="v">
                <p:oleObj spid="_x0000_s132108" name="CS ChemDraw Drawing" r:id="rId3" imgW="2781186" imgH="1066835" progId="ChemDraw.Document.5.0">
                  <p:embed/>
                </p:oleObj>
              </mc:Choice>
              <mc:Fallback>
                <p:oleObj name="CS ChemDraw Drawing" r:id="rId3" imgW="2781186" imgH="1066835" progId="ChemDraw.Document.5.0">
                  <p:embed/>
                  <p:pic>
                    <p:nvPicPr>
                      <p:cNvPr id="66564" name="Object 6">
                        <a:extLst>
                          <a:ext uri="{FF2B5EF4-FFF2-40B4-BE49-F238E27FC236}">
                            <a16:creationId xmlns:a16="http://schemas.microsoft.com/office/drawing/2014/main" id="{D629631A-0578-4220-9A0A-CFE69AF2D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606" y="1905040"/>
                        <a:ext cx="8754788" cy="3519436"/>
                      </a:xfrm>
                      <a:prstGeom prst="rect">
                        <a:avLst/>
                      </a:prstGeom>
                      <a:noFill/>
                      <a:ln>
                        <a:noFill/>
                      </a:ln>
                    </p:spPr>
                  </p:pic>
                </p:oleObj>
              </mc:Fallback>
            </mc:AlternateContent>
          </a:graphicData>
        </a:graphic>
      </p:graphicFrame>
      <p:sp>
        <p:nvSpPr>
          <p:cNvPr id="2" name="日期占位符 1">
            <a:extLst>
              <a:ext uri="{FF2B5EF4-FFF2-40B4-BE49-F238E27FC236}">
                <a16:creationId xmlns:a16="http://schemas.microsoft.com/office/drawing/2014/main" id="{42BA8C3F-FB48-41A5-A3DF-FF30911576AF}"/>
              </a:ext>
            </a:extLst>
          </p:cNvPr>
          <p:cNvSpPr>
            <a:spLocks noGrp="1"/>
          </p:cNvSpPr>
          <p:nvPr>
            <p:ph type="dt" sz="half" idx="10"/>
          </p:nvPr>
        </p:nvSpPr>
        <p:spPr/>
        <p:txBody>
          <a:bodyPr/>
          <a:lstStyle/>
          <a:p>
            <a:pPr>
              <a:defRPr/>
            </a:pPr>
            <a:fld id="{2B209E82-DDA4-429B-A3D6-0097AAF65B31}" type="datetime11">
              <a:rPr lang="zh-CN" altLang="en-US" smtClean="0"/>
              <a:t>13:39:03</a:t>
            </a:fld>
            <a:endParaRPr lang="en-US"/>
          </a:p>
        </p:txBody>
      </p:sp>
      <p:sp>
        <p:nvSpPr>
          <p:cNvPr id="3" name="灯片编号占位符 2">
            <a:extLst>
              <a:ext uri="{FF2B5EF4-FFF2-40B4-BE49-F238E27FC236}">
                <a16:creationId xmlns:a16="http://schemas.microsoft.com/office/drawing/2014/main" id="{FD02EBF2-D8E8-4115-8C87-8419743EF327}"/>
              </a:ext>
            </a:extLst>
          </p:cNvPr>
          <p:cNvSpPr>
            <a:spLocks noGrp="1"/>
          </p:cNvSpPr>
          <p:nvPr>
            <p:ph type="sldNum" sz="quarter" idx="12"/>
          </p:nvPr>
        </p:nvSpPr>
        <p:spPr/>
        <p:txBody>
          <a:bodyPr/>
          <a:lstStyle/>
          <a:p>
            <a:fld id="{8A709BD3-85C3-42A7-8D66-86EF4A2C91EF}" type="slidenum">
              <a:rPr lang="en-US" altLang="zh-CN" smtClean="0"/>
              <a:pPr/>
              <a:t>103</a:t>
            </a:fld>
            <a:endParaRPr lang="en-US" altLang="zh-CN"/>
          </a:p>
        </p:txBody>
      </p:sp>
    </p:spTree>
    <p:extLst>
      <p:ext uri="{BB962C8B-B14F-4D97-AF65-F5344CB8AC3E}">
        <p14:creationId xmlns:p14="http://schemas.microsoft.com/office/powerpoint/2010/main" val="2292825259"/>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1">
            <a:extLst>
              <a:ext uri="{FF2B5EF4-FFF2-40B4-BE49-F238E27FC236}">
                <a16:creationId xmlns:a16="http://schemas.microsoft.com/office/drawing/2014/main" id="{2C593BDC-22C9-4BA4-B5D8-A1471AEF235F}"/>
              </a:ext>
            </a:extLst>
          </p:cNvPr>
          <p:cNvSpPr>
            <a:spLocks noChangeArrowheads="1"/>
          </p:cNvSpPr>
          <p:nvPr/>
        </p:nvSpPr>
        <p:spPr bwMode="auto">
          <a:xfrm>
            <a:off x="31750" y="228684"/>
            <a:ext cx="3241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663300"/>
                </a:solidFill>
                <a:ea typeface="黑体" panose="02010609060101010101" pitchFamily="49" charset="-122"/>
              </a:rPr>
              <a:t>（</a:t>
            </a:r>
            <a:r>
              <a:rPr lang="en-US" altLang="zh-CN" sz="2400" b="1" dirty="0">
                <a:solidFill>
                  <a:srgbClr val="663300"/>
                </a:solidFill>
                <a:ea typeface="黑体" panose="02010609060101010101" pitchFamily="49" charset="-122"/>
              </a:rPr>
              <a:t>B</a:t>
            </a:r>
            <a:r>
              <a:rPr lang="zh-CN" altLang="en-US" sz="2400" b="1" dirty="0">
                <a:solidFill>
                  <a:srgbClr val="663300"/>
                </a:solidFill>
                <a:ea typeface="黑体" panose="02010609060101010101" pitchFamily="49" charset="-122"/>
              </a:rPr>
              <a:t>）萘蒽菲环的命名</a:t>
            </a:r>
          </a:p>
        </p:txBody>
      </p:sp>
      <p:sp>
        <p:nvSpPr>
          <p:cNvPr id="67587" name="Text Box 4">
            <a:extLst>
              <a:ext uri="{FF2B5EF4-FFF2-40B4-BE49-F238E27FC236}">
                <a16:creationId xmlns:a16="http://schemas.microsoft.com/office/drawing/2014/main" id="{E32370F3-11B7-40B2-BBC0-12EBAE455D88}"/>
              </a:ext>
            </a:extLst>
          </p:cNvPr>
          <p:cNvSpPr txBox="1">
            <a:spLocks noChangeArrowheads="1"/>
          </p:cNvSpPr>
          <p:nvPr/>
        </p:nvSpPr>
        <p:spPr bwMode="auto">
          <a:xfrm>
            <a:off x="846138" y="762084"/>
            <a:ext cx="7924800"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kumimoji="1" lang="zh-CN" altLang="en-US" sz="2400" b="1" dirty="0">
                <a:solidFill>
                  <a:srgbClr val="663300"/>
                </a:solidFill>
                <a:latin typeface="Times New Roman" panose="02020603050405020304" pitchFamily="18" charset="0"/>
                <a:ea typeface="楷体" panose="02010609060101010101" pitchFamily="49" charset="-122"/>
                <a:cs typeface="Times New Roman" panose="02020603050405020304" pitchFamily="18" charset="0"/>
              </a:rPr>
              <a:t>编号时一般遵循以下规则：</a:t>
            </a:r>
          </a:p>
          <a:p>
            <a:pPr>
              <a:lnSpc>
                <a:spcPct val="150000"/>
              </a:lnSpc>
            </a:pPr>
            <a:r>
              <a:rPr kumimoji="1" lang="en-US" altLang="zh-CN" sz="2400" b="1"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(1) </a:t>
            </a:r>
            <a:r>
              <a:rPr kumimoji="1" lang="zh-CN" altLang="en-US" sz="2400" b="1"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按照顺时针、或者逆时针方向一直编完。</a:t>
            </a:r>
          </a:p>
          <a:p>
            <a:pPr>
              <a:lnSpc>
                <a:spcPct val="150000"/>
              </a:lnSpc>
            </a:pPr>
            <a:r>
              <a:rPr kumimoji="1" lang="en-US" altLang="zh-CN" sz="2400" b="1"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(2) </a:t>
            </a:r>
            <a:r>
              <a:rPr kumimoji="1" lang="zh-CN" altLang="en-US" sz="2400" b="1"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已经形成四键的碳原子不编号。</a:t>
            </a:r>
          </a:p>
          <a:p>
            <a:pPr>
              <a:lnSpc>
                <a:spcPct val="150000"/>
              </a:lnSpc>
            </a:pPr>
            <a:r>
              <a:rPr kumimoji="1" lang="en-US" altLang="zh-CN" sz="2400" b="1"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(3) </a:t>
            </a:r>
            <a:r>
              <a:rPr kumimoji="1" lang="zh-CN" altLang="en-US" sz="2400" b="1"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环上存在两个取代基团，必需编号。</a:t>
            </a:r>
          </a:p>
          <a:p>
            <a:pPr>
              <a:lnSpc>
                <a:spcPct val="150000"/>
              </a:lnSpc>
            </a:pPr>
            <a:r>
              <a:rPr kumimoji="1" lang="en-US" altLang="zh-CN" sz="2400" b="1" dirty="0">
                <a:solidFill>
                  <a:srgbClr val="663300"/>
                </a:solidFill>
                <a:latin typeface="Times New Roman" panose="02020603050405020304" pitchFamily="18" charset="0"/>
                <a:ea typeface="楷体" panose="02010609060101010101" pitchFamily="49" charset="-122"/>
                <a:cs typeface="Times New Roman" panose="02020603050405020304" pitchFamily="18" charset="0"/>
              </a:rPr>
              <a:t>(4) </a:t>
            </a:r>
            <a:r>
              <a:rPr kumimoji="1" lang="zh-CN" altLang="en-US" sz="2400" b="1" dirty="0">
                <a:solidFill>
                  <a:srgbClr val="663300"/>
                </a:solidFill>
                <a:latin typeface="Times New Roman" panose="02020603050405020304" pitchFamily="18" charset="0"/>
                <a:ea typeface="楷体" panose="02010609060101010101" pitchFamily="49" charset="-122"/>
                <a:cs typeface="Times New Roman" panose="02020603050405020304" pitchFamily="18" charset="0"/>
              </a:rPr>
              <a:t>遵循官能团优先次序规则、最低序列原则、次序规则 。</a:t>
            </a:r>
          </a:p>
        </p:txBody>
      </p:sp>
      <p:sp>
        <p:nvSpPr>
          <p:cNvPr id="2" name="日期占位符 1">
            <a:extLst>
              <a:ext uri="{FF2B5EF4-FFF2-40B4-BE49-F238E27FC236}">
                <a16:creationId xmlns:a16="http://schemas.microsoft.com/office/drawing/2014/main" id="{C5BD0EB7-DC42-4440-9CF8-B618D7529B7E}"/>
              </a:ext>
            </a:extLst>
          </p:cNvPr>
          <p:cNvSpPr>
            <a:spLocks noGrp="1"/>
          </p:cNvSpPr>
          <p:nvPr>
            <p:ph type="dt" sz="half" idx="10"/>
          </p:nvPr>
        </p:nvSpPr>
        <p:spPr/>
        <p:txBody>
          <a:bodyPr/>
          <a:lstStyle/>
          <a:p>
            <a:pPr>
              <a:defRPr/>
            </a:pPr>
            <a:fld id="{EC576257-4B8F-4B94-AA4C-3BA9E86BE639}" type="datetime11">
              <a:rPr lang="zh-CN" altLang="en-US" smtClean="0"/>
              <a:t>13:39:03</a:t>
            </a:fld>
            <a:endParaRPr lang="en-US"/>
          </a:p>
        </p:txBody>
      </p:sp>
      <p:sp>
        <p:nvSpPr>
          <p:cNvPr id="3" name="灯片编号占位符 2">
            <a:extLst>
              <a:ext uri="{FF2B5EF4-FFF2-40B4-BE49-F238E27FC236}">
                <a16:creationId xmlns:a16="http://schemas.microsoft.com/office/drawing/2014/main" id="{A7D91E76-E9A4-462D-8C9D-290E49476A52}"/>
              </a:ext>
            </a:extLst>
          </p:cNvPr>
          <p:cNvSpPr>
            <a:spLocks noGrp="1"/>
          </p:cNvSpPr>
          <p:nvPr>
            <p:ph type="sldNum" sz="quarter" idx="12"/>
          </p:nvPr>
        </p:nvSpPr>
        <p:spPr/>
        <p:txBody>
          <a:bodyPr/>
          <a:lstStyle/>
          <a:p>
            <a:fld id="{8A709BD3-85C3-42A7-8D66-86EF4A2C91EF}" type="slidenum">
              <a:rPr lang="en-US" altLang="zh-CN" smtClean="0"/>
              <a:pPr/>
              <a:t>104</a:t>
            </a:fld>
            <a:endParaRPr lang="en-US" altLang="zh-CN"/>
          </a:p>
        </p:txBody>
      </p:sp>
      <p:pic>
        <p:nvPicPr>
          <p:cNvPr id="14" name="图片 6">
            <a:extLst>
              <a:ext uri="{FF2B5EF4-FFF2-40B4-BE49-F238E27FC236}">
                <a16:creationId xmlns:a16="http://schemas.microsoft.com/office/drawing/2014/main" id="{ED1C85E1-EEF0-41FB-8C5A-659D2AF97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484" y="3657594"/>
            <a:ext cx="5761168" cy="301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505298"/>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2" name="Text Box 6">
            <a:extLst>
              <a:ext uri="{FF2B5EF4-FFF2-40B4-BE49-F238E27FC236}">
                <a16:creationId xmlns:a16="http://schemas.microsoft.com/office/drawing/2014/main" id="{14CCB934-C47E-4067-9904-B119B4F4CEE4}"/>
              </a:ext>
            </a:extLst>
          </p:cNvPr>
          <p:cNvSpPr txBox="1">
            <a:spLocks noChangeArrowheads="1"/>
          </p:cNvSpPr>
          <p:nvPr/>
        </p:nvSpPr>
        <p:spPr bwMode="auto">
          <a:xfrm>
            <a:off x="971550" y="620713"/>
            <a:ext cx="739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dirty="0">
                <a:solidFill>
                  <a:srgbClr val="663300"/>
                </a:solidFill>
                <a:latin typeface="Arial" panose="020B0604020202020204" pitchFamily="34" charset="0"/>
                <a:ea typeface="黑体" panose="02010609060101010101" pitchFamily="49" charset="-122"/>
              </a:rPr>
              <a:t>（</a:t>
            </a:r>
            <a:r>
              <a:rPr lang="en-US" altLang="zh-CN" sz="2400" b="1" dirty="0">
                <a:solidFill>
                  <a:srgbClr val="663300"/>
                </a:solidFill>
                <a:latin typeface="Arial" panose="020B0604020202020204" pitchFamily="34" charset="0"/>
                <a:ea typeface="黑体" panose="02010609060101010101" pitchFamily="49" charset="-122"/>
              </a:rPr>
              <a:t>C</a:t>
            </a:r>
            <a:r>
              <a:rPr lang="zh-CN" altLang="en-US" sz="2400" b="1" dirty="0">
                <a:solidFill>
                  <a:srgbClr val="663300"/>
                </a:solidFill>
                <a:latin typeface="Arial" panose="020B0604020202020204" pitchFamily="34" charset="0"/>
                <a:ea typeface="黑体" panose="02010609060101010101" pitchFamily="49" charset="-122"/>
              </a:rPr>
              <a:t>）萘蒽菲的芳香性</a:t>
            </a:r>
          </a:p>
        </p:txBody>
      </p:sp>
      <p:sp>
        <p:nvSpPr>
          <p:cNvPr id="377863" name="Text Box 7">
            <a:extLst>
              <a:ext uri="{FF2B5EF4-FFF2-40B4-BE49-F238E27FC236}">
                <a16:creationId xmlns:a16="http://schemas.microsoft.com/office/drawing/2014/main" id="{115D0EFD-5C62-478D-A053-2DEAB22C842D}"/>
              </a:ext>
            </a:extLst>
          </p:cNvPr>
          <p:cNvSpPr txBox="1">
            <a:spLocks noChangeArrowheads="1"/>
          </p:cNvSpPr>
          <p:nvPr/>
        </p:nvSpPr>
        <p:spPr bwMode="auto">
          <a:xfrm>
            <a:off x="611188" y="1529902"/>
            <a:ext cx="7978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dirty="0">
                <a:solidFill>
                  <a:srgbClr val="A50021"/>
                </a:solidFill>
                <a:latin typeface="Times New Roman" panose="02020603050405020304" pitchFamily="18" charset="0"/>
                <a:ea typeface="楷体" panose="02010609060101010101" pitchFamily="49" charset="-122"/>
              </a:rPr>
              <a:t>萘蒽菲的芳香性大小可以对比芳香烃的稳定化能来得到结论：</a:t>
            </a:r>
            <a:endParaRPr kumimoji="1" lang="zh-CN" altLang="en-US" sz="2400" b="1" dirty="0">
              <a:solidFill>
                <a:srgbClr val="663300"/>
              </a:solidFill>
              <a:latin typeface="Times New Roman" panose="02020603050405020304" pitchFamily="18" charset="0"/>
              <a:ea typeface="楷体" panose="02010609060101010101" pitchFamily="49" charset="-122"/>
            </a:endParaRPr>
          </a:p>
        </p:txBody>
      </p:sp>
      <p:pic>
        <p:nvPicPr>
          <p:cNvPr id="377864" name="Picture 8">
            <a:extLst>
              <a:ext uri="{FF2B5EF4-FFF2-40B4-BE49-F238E27FC236}">
                <a16:creationId xmlns:a16="http://schemas.microsoft.com/office/drawing/2014/main" id="{1C6783F3-A94A-44DA-ACFC-A77588358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64" y="2491927"/>
            <a:ext cx="554038"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7865" name="Picture 9">
            <a:extLst>
              <a:ext uri="{FF2B5EF4-FFF2-40B4-BE49-F238E27FC236}">
                <a16:creationId xmlns:a16="http://schemas.microsoft.com/office/drawing/2014/main" id="{B6434EC0-856E-418B-844C-5E7864250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40" y="2491927"/>
            <a:ext cx="1169988"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7866" name="Picture 10">
            <a:extLst>
              <a:ext uri="{FF2B5EF4-FFF2-40B4-BE49-F238E27FC236}">
                <a16:creationId xmlns:a16="http://schemas.microsoft.com/office/drawing/2014/main" id="{5F165E08-A52C-4A8F-A0BF-E94A215D4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5639" y="2491927"/>
            <a:ext cx="1770063"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7867" name="Picture 11">
            <a:extLst>
              <a:ext uri="{FF2B5EF4-FFF2-40B4-BE49-F238E27FC236}">
                <a16:creationId xmlns:a16="http://schemas.microsoft.com/office/drawing/2014/main" id="{91293118-A434-48F6-9682-B0A865289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143" y="2276027"/>
            <a:ext cx="1700213"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7868" name="Text Box 12">
            <a:extLst>
              <a:ext uri="{FF2B5EF4-FFF2-40B4-BE49-F238E27FC236}">
                <a16:creationId xmlns:a16="http://schemas.microsoft.com/office/drawing/2014/main" id="{DF81B5AC-F570-400C-8FCF-82F256B288B2}"/>
              </a:ext>
            </a:extLst>
          </p:cNvPr>
          <p:cNvSpPr txBox="1">
            <a:spLocks noChangeArrowheads="1"/>
          </p:cNvSpPr>
          <p:nvPr/>
        </p:nvSpPr>
        <p:spPr bwMode="auto">
          <a:xfrm>
            <a:off x="388197" y="3436181"/>
            <a:ext cx="836760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dirty="0">
                <a:solidFill>
                  <a:srgbClr val="A50021"/>
                </a:solidFill>
                <a:latin typeface="楷体" panose="02010609060101010101" pitchFamily="49" charset="-122"/>
                <a:ea typeface="楷体" panose="02010609060101010101" pitchFamily="49" charset="-122"/>
              </a:rPr>
              <a:t>稳定化能</a:t>
            </a:r>
            <a:r>
              <a:rPr kumimoji="1" lang="en-US" altLang="zh-CN" sz="2400" b="1" dirty="0">
                <a:solidFill>
                  <a:srgbClr val="A50021"/>
                </a:solidFill>
                <a:latin typeface="楷体" panose="02010609060101010101" pitchFamily="49" charset="-122"/>
                <a:ea typeface="楷体" panose="02010609060101010101" pitchFamily="49" charset="-122"/>
              </a:rPr>
              <a:t>E: 152     255        381.6      351kJ/mol</a:t>
            </a:r>
          </a:p>
          <a:p>
            <a:pPr eaLnBrk="1" hangingPunct="1"/>
            <a:r>
              <a:rPr kumimoji="1" lang="en-US" altLang="zh-CN" sz="2400" b="1" dirty="0">
                <a:solidFill>
                  <a:srgbClr val="A50021"/>
                </a:solidFill>
                <a:latin typeface="楷体" panose="02010609060101010101" pitchFamily="49" charset="-122"/>
                <a:ea typeface="楷体" panose="02010609060101010101" pitchFamily="49" charset="-122"/>
              </a:rPr>
              <a:t>  E/n</a:t>
            </a:r>
            <a:r>
              <a:rPr kumimoji="1" lang="zh-CN" altLang="en-US" sz="2400" b="1" dirty="0">
                <a:solidFill>
                  <a:srgbClr val="A50021"/>
                </a:solidFill>
                <a:latin typeface="楷体" panose="02010609060101010101" pitchFamily="49" charset="-122"/>
                <a:ea typeface="楷体" panose="02010609060101010101" pitchFamily="49" charset="-122"/>
              </a:rPr>
              <a:t>：    </a:t>
            </a:r>
            <a:r>
              <a:rPr kumimoji="1" lang="en-US" altLang="zh-CN" sz="2400" b="1" dirty="0">
                <a:solidFill>
                  <a:srgbClr val="A50021"/>
                </a:solidFill>
                <a:latin typeface="楷体" panose="02010609060101010101" pitchFamily="49" charset="-122"/>
                <a:ea typeface="楷体" panose="02010609060101010101" pitchFamily="49" charset="-122"/>
              </a:rPr>
              <a:t>152    128.5       127.2      117kJ/mol</a:t>
            </a:r>
            <a:endParaRPr kumimoji="1" lang="en-US" altLang="zh-CN" sz="2400" b="1" dirty="0">
              <a:solidFill>
                <a:schemeClr val="tx2"/>
              </a:solidFill>
              <a:latin typeface="楷体" panose="02010609060101010101" pitchFamily="49" charset="-122"/>
              <a:ea typeface="楷体" panose="02010609060101010101" pitchFamily="49" charset="-122"/>
            </a:endParaRPr>
          </a:p>
        </p:txBody>
      </p:sp>
      <p:sp>
        <p:nvSpPr>
          <p:cNvPr id="377869" name="Rectangle 13">
            <a:extLst>
              <a:ext uri="{FF2B5EF4-FFF2-40B4-BE49-F238E27FC236}">
                <a16:creationId xmlns:a16="http://schemas.microsoft.com/office/drawing/2014/main" id="{701E7BED-CCCB-4F78-9F13-50F45EF43CD6}"/>
              </a:ext>
            </a:extLst>
          </p:cNvPr>
          <p:cNvSpPr>
            <a:spLocks noChangeArrowheads="1"/>
          </p:cNvSpPr>
          <p:nvPr/>
        </p:nvSpPr>
        <p:spPr bwMode="auto">
          <a:xfrm>
            <a:off x="684213" y="4797425"/>
            <a:ext cx="79914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latin typeface="Arial" panose="020B0604020202020204" pitchFamily="34" charset="0"/>
                <a:ea typeface="楷体" panose="02010609060101010101" pitchFamily="49" charset="-122"/>
              </a:rPr>
              <a:t>化学性质：随着芳香性的下降，稳定性逐步下降，化学活性逐步增强；氧化反应、还原反应、加成反应越来越易进行，亲电取代反应活性相对也逐步减小。</a:t>
            </a:r>
          </a:p>
        </p:txBody>
      </p:sp>
      <p:sp>
        <p:nvSpPr>
          <p:cNvPr id="2" name="日期占位符 1">
            <a:extLst>
              <a:ext uri="{FF2B5EF4-FFF2-40B4-BE49-F238E27FC236}">
                <a16:creationId xmlns:a16="http://schemas.microsoft.com/office/drawing/2014/main" id="{E1134671-7422-4A64-8B0B-E2CC81417F69}"/>
              </a:ext>
            </a:extLst>
          </p:cNvPr>
          <p:cNvSpPr>
            <a:spLocks noGrp="1"/>
          </p:cNvSpPr>
          <p:nvPr>
            <p:ph type="dt" sz="quarter" idx="10"/>
          </p:nvPr>
        </p:nvSpPr>
        <p:spPr/>
        <p:txBody>
          <a:bodyPr/>
          <a:lstStyle/>
          <a:p>
            <a:pPr>
              <a:defRPr/>
            </a:pPr>
            <a:fld id="{9D32629A-E668-4481-8AA6-3906CA4A261D}" type="datetime11">
              <a:rPr lang="zh-CN" altLang="en-US"/>
              <a:pPr>
                <a:defRPr/>
              </a:pPr>
              <a:t>13:39:03</a:t>
            </a:fld>
            <a:endParaRPr lang="en-US" altLang="zh-CN"/>
          </a:p>
        </p:txBody>
      </p:sp>
      <p:sp>
        <p:nvSpPr>
          <p:cNvPr id="3" name="灯片编号占位符 2">
            <a:extLst>
              <a:ext uri="{FF2B5EF4-FFF2-40B4-BE49-F238E27FC236}">
                <a16:creationId xmlns:a16="http://schemas.microsoft.com/office/drawing/2014/main" id="{23213AAF-DE15-4668-9F8D-7D1578A823FE}"/>
              </a:ext>
            </a:extLst>
          </p:cNvPr>
          <p:cNvSpPr>
            <a:spLocks noGrp="1"/>
          </p:cNvSpPr>
          <p:nvPr>
            <p:ph type="sldNum" sz="quarter" idx="12"/>
          </p:nvPr>
        </p:nvSpPr>
        <p:spPr/>
        <p:txBody>
          <a:bodyPr/>
          <a:lstStyle/>
          <a:p>
            <a:pPr>
              <a:defRPr/>
            </a:pPr>
            <a:fld id="{D24C0F51-877D-4247-A648-AC840283D1F9}" type="slidenum">
              <a:rPr lang="en-US" altLang="zh-CN"/>
              <a:pPr>
                <a:defRPr/>
              </a:pPr>
              <a:t>105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77862"/>
                                        </p:tgtEl>
                                        <p:attrNameLst>
                                          <p:attrName>style.visibility</p:attrName>
                                        </p:attrNameLst>
                                      </p:cBhvr>
                                      <p:to>
                                        <p:strVal val="visible"/>
                                      </p:to>
                                    </p:set>
                                    <p:animEffect transition="in" filter="strips(downLeft)">
                                      <p:cBhvr>
                                        <p:cTn id="7" dur="500"/>
                                        <p:tgtEl>
                                          <p:spTgt spid="3778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77863"/>
                                        </p:tgtEl>
                                        <p:attrNameLst>
                                          <p:attrName>style.visibility</p:attrName>
                                        </p:attrNameLst>
                                      </p:cBhvr>
                                      <p:to>
                                        <p:strVal val="visible"/>
                                      </p:to>
                                    </p:set>
                                    <p:animEffect transition="in" filter="strips(downLeft)">
                                      <p:cBhvr>
                                        <p:cTn id="12" dur="500"/>
                                        <p:tgtEl>
                                          <p:spTgt spid="3778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77864"/>
                                        </p:tgtEl>
                                        <p:attrNameLst>
                                          <p:attrName>style.visibility</p:attrName>
                                        </p:attrNameLst>
                                      </p:cBhvr>
                                      <p:to>
                                        <p:strVal val="visible"/>
                                      </p:to>
                                    </p:set>
                                    <p:animEffect transition="in" filter="slide(fromBottom)">
                                      <p:cBhvr>
                                        <p:cTn id="17" dur="500"/>
                                        <p:tgtEl>
                                          <p:spTgt spid="377864"/>
                                        </p:tgtEl>
                                      </p:cBhvr>
                                    </p:animEffect>
                                  </p:childTnLst>
                                </p:cTn>
                              </p:par>
                              <p:par>
                                <p:cTn id="18" presetID="12" presetClass="entr" presetSubtype="4" fill="hold" nodeType="withEffect">
                                  <p:stCondLst>
                                    <p:cond delay="0"/>
                                  </p:stCondLst>
                                  <p:childTnLst>
                                    <p:set>
                                      <p:cBhvr>
                                        <p:cTn id="19" dur="1" fill="hold">
                                          <p:stCondLst>
                                            <p:cond delay="0"/>
                                          </p:stCondLst>
                                        </p:cTn>
                                        <p:tgtEl>
                                          <p:spTgt spid="377865"/>
                                        </p:tgtEl>
                                        <p:attrNameLst>
                                          <p:attrName>style.visibility</p:attrName>
                                        </p:attrNameLst>
                                      </p:cBhvr>
                                      <p:to>
                                        <p:strVal val="visible"/>
                                      </p:to>
                                    </p:set>
                                    <p:animEffect transition="in" filter="slide(fromBottom)">
                                      <p:cBhvr>
                                        <p:cTn id="20" dur="500"/>
                                        <p:tgtEl>
                                          <p:spTgt spid="377865"/>
                                        </p:tgtEl>
                                      </p:cBhvr>
                                    </p:animEffect>
                                  </p:childTnLst>
                                </p:cTn>
                              </p:par>
                              <p:par>
                                <p:cTn id="21" presetID="12" presetClass="entr" presetSubtype="4" fill="hold" nodeType="withEffect">
                                  <p:stCondLst>
                                    <p:cond delay="0"/>
                                  </p:stCondLst>
                                  <p:childTnLst>
                                    <p:set>
                                      <p:cBhvr>
                                        <p:cTn id="22" dur="1" fill="hold">
                                          <p:stCondLst>
                                            <p:cond delay="0"/>
                                          </p:stCondLst>
                                        </p:cTn>
                                        <p:tgtEl>
                                          <p:spTgt spid="377866"/>
                                        </p:tgtEl>
                                        <p:attrNameLst>
                                          <p:attrName>style.visibility</p:attrName>
                                        </p:attrNameLst>
                                      </p:cBhvr>
                                      <p:to>
                                        <p:strVal val="visible"/>
                                      </p:to>
                                    </p:set>
                                    <p:animEffect transition="in" filter="slide(fromBottom)">
                                      <p:cBhvr>
                                        <p:cTn id="23" dur="500"/>
                                        <p:tgtEl>
                                          <p:spTgt spid="377866"/>
                                        </p:tgtEl>
                                      </p:cBhvr>
                                    </p:animEffect>
                                  </p:childTnLst>
                                </p:cTn>
                              </p:par>
                              <p:par>
                                <p:cTn id="24" presetID="12" presetClass="entr" presetSubtype="4" fill="hold" nodeType="withEffect">
                                  <p:stCondLst>
                                    <p:cond delay="0"/>
                                  </p:stCondLst>
                                  <p:childTnLst>
                                    <p:set>
                                      <p:cBhvr>
                                        <p:cTn id="25" dur="1" fill="hold">
                                          <p:stCondLst>
                                            <p:cond delay="0"/>
                                          </p:stCondLst>
                                        </p:cTn>
                                        <p:tgtEl>
                                          <p:spTgt spid="377867"/>
                                        </p:tgtEl>
                                        <p:attrNameLst>
                                          <p:attrName>style.visibility</p:attrName>
                                        </p:attrNameLst>
                                      </p:cBhvr>
                                      <p:to>
                                        <p:strVal val="visible"/>
                                      </p:to>
                                    </p:set>
                                    <p:animEffect transition="in" filter="slide(fromBottom)">
                                      <p:cBhvr>
                                        <p:cTn id="26" dur="500"/>
                                        <p:tgtEl>
                                          <p:spTgt spid="377867"/>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77868"/>
                                        </p:tgtEl>
                                        <p:attrNameLst>
                                          <p:attrName>style.visibility</p:attrName>
                                        </p:attrNameLst>
                                      </p:cBhvr>
                                      <p:to>
                                        <p:strVal val="visible"/>
                                      </p:to>
                                    </p:set>
                                    <p:animEffect transition="in" filter="slide(fromBottom)">
                                      <p:cBhvr>
                                        <p:cTn id="29" dur="500"/>
                                        <p:tgtEl>
                                          <p:spTgt spid="37786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377869"/>
                                        </p:tgtEl>
                                        <p:attrNameLst>
                                          <p:attrName>style.visibility</p:attrName>
                                        </p:attrNameLst>
                                      </p:cBhvr>
                                      <p:to>
                                        <p:strVal val="visible"/>
                                      </p:to>
                                    </p:set>
                                    <p:animEffect transition="in" filter="slide(fromBottom)">
                                      <p:cBhvr>
                                        <p:cTn id="34" dur="500"/>
                                        <p:tgtEl>
                                          <p:spTgt spid="377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2" grpId="0"/>
      <p:bldP spid="377863" grpId="0"/>
      <p:bldP spid="377868" grpId="0"/>
      <p:bldP spid="37786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1">
            <a:extLst>
              <a:ext uri="{FF2B5EF4-FFF2-40B4-BE49-F238E27FC236}">
                <a16:creationId xmlns:a16="http://schemas.microsoft.com/office/drawing/2014/main" id="{15AC2054-04C5-472E-BAA8-60CE0C68ECE7}"/>
              </a:ext>
            </a:extLst>
          </p:cNvPr>
          <p:cNvSpPr>
            <a:spLocks noChangeArrowheads="1"/>
          </p:cNvSpPr>
          <p:nvPr/>
        </p:nvSpPr>
        <p:spPr bwMode="auto">
          <a:xfrm>
            <a:off x="31750" y="457200"/>
            <a:ext cx="28825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663300"/>
                </a:solidFill>
                <a:ea typeface="黑体" panose="02010609060101010101" pitchFamily="49" charset="-122"/>
              </a:rPr>
              <a:t>（</a:t>
            </a:r>
            <a:r>
              <a:rPr lang="en-US" altLang="zh-CN" sz="2400" b="1" dirty="0">
                <a:solidFill>
                  <a:srgbClr val="663300"/>
                </a:solidFill>
                <a:ea typeface="黑体" panose="02010609060101010101" pitchFamily="49" charset="-122"/>
              </a:rPr>
              <a:t>D</a:t>
            </a:r>
            <a:r>
              <a:rPr lang="zh-CN" altLang="en-US" sz="2400" b="1" dirty="0">
                <a:solidFill>
                  <a:srgbClr val="663300"/>
                </a:solidFill>
                <a:ea typeface="黑体" panose="02010609060101010101" pitchFamily="49" charset="-122"/>
              </a:rPr>
              <a:t>）萘的化学性质</a:t>
            </a:r>
          </a:p>
        </p:txBody>
      </p:sp>
      <p:graphicFrame>
        <p:nvGraphicFramePr>
          <p:cNvPr id="11" name="Object 17">
            <a:extLst>
              <a:ext uri="{FF2B5EF4-FFF2-40B4-BE49-F238E27FC236}">
                <a16:creationId xmlns:a16="http://schemas.microsoft.com/office/drawing/2014/main" id="{27903FC9-3938-417D-A316-7D7BD591134B}"/>
              </a:ext>
            </a:extLst>
          </p:cNvPr>
          <p:cNvGraphicFramePr>
            <a:graphicFrameLocks noChangeAspect="1"/>
          </p:cNvGraphicFramePr>
          <p:nvPr>
            <p:extLst>
              <p:ext uri="{D42A27DB-BD31-4B8C-83A1-F6EECF244321}">
                <p14:modId xmlns:p14="http://schemas.microsoft.com/office/powerpoint/2010/main" val="3630917910"/>
              </p:ext>
            </p:extLst>
          </p:nvPr>
        </p:nvGraphicFramePr>
        <p:xfrm>
          <a:off x="234444" y="990664"/>
          <a:ext cx="8675112" cy="1043238"/>
        </p:xfrm>
        <a:graphic>
          <a:graphicData uri="http://schemas.openxmlformats.org/presentationml/2006/ole">
            <mc:AlternateContent xmlns:mc="http://schemas.openxmlformats.org/markup-compatibility/2006">
              <mc:Choice xmlns:v="urn:schemas-microsoft-com:vml" Requires="v">
                <p:oleObj spid="_x0000_s68777" name="CS ChemDraw Drawing" r:id="rId3" imgW="5107821" imgH="613829" progId="ChemDraw.Document.6.0">
                  <p:embed/>
                </p:oleObj>
              </mc:Choice>
              <mc:Fallback>
                <p:oleObj name="CS ChemDraw Drawing" r:id="rId3" imgW="5107821" imgH="613829" progId="ChemDraw.Document.6.0">
                  <p:embed/>
                  <p:pic>
                    <p:nvPicPr>
                      <p:cNvPr id="303121" name="Object 17">
                        <a:extLst>
                          <a:ext uri="{FF2B5EF4-FFF2-40B4-BE49-F238E27FC236}">
                            <a16:creationId xmlns:a16="http://schemas.microsoft.com/office/drawing/2014/main" id="{400A4ED5-6C97-41CB-BA34-1E0FF4094EAB}"/>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44" y="990664"/>
                        <a:ext cx="8675112" cy="1043238"/>
                      </a:xfrm>
                      <a:prstGeom prst="rect">
                        <a:avLst/>
                      </a:prstGeom>
                      <a:noFill/>
                      <a:ln>
                        <a:noFill/>
                      </a:ln>
                      <a:effectLst/>
                    </p:spPr>
                  </p:pic>
                </p:oleObj>
              </mc:Fallback>
            </mc:AlternateContent>
          </a:graphicData>
        </a:graphic>
      </p:graphicFrame>
      <p:sp>
        <p:nvSpPr>
          <p:cNvPr id="12" name="Rectangle 6">
            <a:extLst>
              <a:ext uri="{FF2B5EF4-FFF2-40B4-BE49-F238E27FC236}">
                <a16:creationId xmlns:a16="http://schemas.microsoft.com/office/drawing/2014/main" id="{B7209AB6-1461-4A54-BAE4-0A83BD972785}"/>
              </a:ext>
            </a:extLst>
          </p:cNvPr>
          <p:cNvSpPr>
            <a:spLocks noChangeArrowheads="1"/>
          </p:cNvSpPr>
          <p:nvPr/>
        </p:nvSpPr>
        <p:spPr bwMode="auto">
          <a:xfrm>
            <a:off x="1042988" y="2101762"/>
            <a:ext cx="28638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dirty="0">
                <a:solidFill>
                  <a:srgbClr val="9900FF"/>
                </a:solidFill>
                <a:latin typeface="楷体" panose="02010609060101010101" pitchFamily="49" charset="-122"/>
                <a:ea typeface="楷体" panose="02010609060101010101" pitchFamily="49" charset="-122"/>
              </a:rPr>
              <a:t>1</a:t>
            </a:r>
            <a:r>
              <a:rPr kumimoji="1" lang="zh-CN" altLang="en-US" sz="2800" b="1" dirty="0">
                <a:solidFill>
                  <a:srgbClr val="9900FF"/>
                </a:solidFill>
                <a:latin typeface="楷体" panose="02010609060101010101" pitchFamily="49" charset="-122"/>
                <a:ea typeface="楷体" panose="02010609060101010101" pitchFamily="49" charset="-122"/>
              </a:rPr>
              <a:t>）亲电取代反应</a:t>
            </a:r>
          </a:p>
        </p:txBody>
      </p:sp>
      <p:sp>
        <p:nvSpPr>
          <p:cNvPr id="13" name="Rectangle 7">
            <a:extLst>
              <a:ext uri="{FF2B5EF4-FFF2-40B4-BE49-F238E27FC236}">
                <a16:creationId xmlns:a16="http://schemas.microsoft.com/office/drawing/2014/main" id="{1C9D1260-78F0-4613-8ABE-B819BC818B61}"/>
              </a:ext>
            </a:extLst>
          </p:cNvPr>
          <p:cNvSpPr>
            <a:spLocks noChangeArrowheads="1"/>
          </p:cNvSpPr>
          <p:nvPr/>
        </p:nvSpPr>
        <p:spPr bwMode="auto">
          <a:xfrm>
            <a:off x="900113" y="2731999"/>
            <a:ext cx="7777162"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en-US" altLang="zh-CN" sz="2400" b="1" dirty="0">
                <a:solidFill>
                  <a:schemeClr val="hlink"/>
                </a:solidFill>
                <a:latin typeface="楷体" panose="02010609060101010101" pitchFamily="49" charset="-122"/>
                <a:ea typeface="楷体" panose="02010609060101010101" pitchFamily="49" charset="-122"/>
              </a:rPr>
              <a:t>    </a:t>
            </a:r>
            <a:r>
              <a:rPr kumimoji="1" lang="zh-CN" altLang="en-US" sz="2400" b="1" dirty="0">
                <a:solidFill>
                  <a:schemeClr val="hlink"/>
                </a:solidFill>
                <a:latin typeface="楷体" panose="02010609060101010101" pitchFamily="49" charset="-122"/>
                <a:ea typeface="楷体" panose="02010609060101010101" pitchFamily="49" charset="-122"/>
              </a:rPr>
              <a:t>萘的亲电取代反应主要发生在</a:t>
            </a:r>
            <a:r>
              <a:rPr kumimoji="1" lang="en-US" altLang="zh-CN" sz="2400" b="1" dirty="0">
                <a:solidFill>
                  <a:schemeClr val="hlink"/>
                </a:solidFill>
                <a:latin typeface="楷体" panose="02010609060101010101" pitchFamily="49" charset="-122"/>
                <a:ea typeface="楷体" panose="02010609060101010101" pitchFamily="49" charset="-122"/>
              </a:rPr>
              <a:t>α-</a:t>
            </a:r>
            <a:r>
              <a:rPr kumimoji="1" lang="zh-CN" altLang="en-US" sz="2400" b="1" dirty="0">
                <a:solidFill>
                  <a:schemeClr val="hlink"/>
                </a:solidFill>
                <a:latin typeface="楷体" panose="02010609060101010101" pitchFamily="49" charset="-122"/>
                <a:ea typeface="楷体" panose="02010609060101010101" pitchFamily="49" charset="-122"/>
              </a:rPr>
              <a:t>位，磺化反应存在动力学控制与热力学控制，这是空间位阻的结果。</a:t>
            </a:r>
          </a:p>
        </p:txBody>
      </p:sp>
      <p:sp>
        <p:nvSpPr>
          <p:cNvPr id="14" name="Text Box 11">
            <a:extLst>
              <a:ext uri="{FF2B5EF4-FFF2-40B4-BE49-F238E27FC236}">
                <a16:creationId xmlns:a16="http://schemas.microsoft.com/office/drawing/2014/main" id="{B8A2DD10-6BC3-4E12-AABD-661571103492}"/>
              </a:ext>
            </a:extLst>
          </p:cNvPr>
          <p:cNvSpPr txBox="1">
            <a:spLocks noChangeArrowheads="1"/>
          </p:cNvSpPr>
          <p:nvPr/>
        </p:nvSpPr>
        <p:spPr bwMode="auto">
          <a:xfrm>
            <a:off x="2679700" y="3489237"/>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zh-CN">
              <a:latin typeface="Arial" panose="020B0604020202020204" pitchFamily="34" charset="0"/>
              <a:ea typeface="宋体" panose="02010600030101010101" pitchFamily="2" charset="-122"/>
            </a:endParaRPr>
          </a:p>
        </p:txBody>
      </p:sp>
      <p:graphicFrame>
        <p:nvGraphicFramePr>
          <p:cNvPr id="15" name="Object 16">
            <a:extLst>
              <a:ext uri="{FF2B5EF4-FFF2-40B4-BE49-F238E27FC236}">
                <a16:creationId xmlns:a16="http://schemas.microsoft.com/office/drawing/2014/main" id="{7A4F26DE-B9FB-4B61-87A9-79937505E564}"/>
              </a:ext>
            </a:extLst>
          </p:cNvPr>
          <p:cNvGraphicFramePr>
            <a:graphicFrameLocks noChangeAspect="1"/>
          </p:cNvGraphicFramePr>
          <p:nvPr>
            <p:extLst>
              <p:ext uri="{D42A27DB-BD31-4B8C-83A1-F6EECF244321}">
                <p14:modId xmlns:p14="http://schemas.microsoft.com/office/powerpoint/2010/main" val="2670397245"/>
              </p:ext>
            </p:extLst>
          </p:nvPr>
        </p:nvGraphicFramePr>
        <p:xfrm>
          <a:off x="1908175" y="5356137"/>
          <a:ext cx="3959225" cy="1425575"/>
        </p:xfrm>
        <a:graphic>
          <a:graphicData uri="http://schemas.openxmlformats.org/presentationml/2006/ole">
            <mc:AlternateContent xmlns:mc="http://schemas.openxmlformats.org/markup-compatibility/2006">
              <mc:Choice xmlns:v="urn:schemas-microsoft-com:vml" Requires="v">
                <p:oleObj spid="_x0000_s68778" name="CS ChemDraw Drawing" r:id="rId5" imgW="2479137" imgH="892670" progId="ChemDraw.Document.6.0">
                  <p:embed/>
                </p:oleObj>
              </mc:Choice>
              <mc:Fallback>
                <p:oleObj name="CS ChemDraw Drawing" r:id="rId5" imgW="2479137" imgH="892670" progId="ChemDraw.Document.6.0">
                  <p:embed/>
                  <p:pic>
                    <p:nvPicPr>
                      <p:cNvPr id="303120" name="Object 16">
                        <a:extLst>
                          <a:ext uri="{FF2B5EF4-FFF2-40B4-BE49-F238E27FC236}">
                            <a16:creationId xmlns:a16="http://schemas.microsoft.com/office/drawing/2014/main" id="{3CE60FD1-3874-43E7-9107-F1DBFBAD4338}"/>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5356137"/>
                        <a:ext cx="39592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2">
            <a:extLst>
              <a:ext uri="{FF2B5EF4-FFF2-40B4-BE49-F238E27FC236}">
                <a16:creationId xmlns:a16="http://schemas.microsoft.com/office/drawing/2014/main" id="{F649C8A0-4EC9-428C-B523-4D0A98335B24}"/>
              </a:ext>
            </a:extLst>
          </p:cNvPr>
          <p:cNvGraphicFramePr>
            <a:graphicFrameLocks noChangeAspect="1"/>
          </p:cNvGraphicFramePr>
          <p:nvPr>
            <p:extLst>
              <p:ext uri="{D42A27DB-BD31-4B8C-83A1-F6EECF244321}">
                <p14:modId xmlns:p14="http://schemas.microsoft.com/office/powerpoint/2010/main" val="2620787769"/>
              </p:ext>
            </p:extLst>
          </p:nvPr>
        </p:nvGraphicFramePr>
        <p:xfrm>
          <a:off x="1908175" y="3844837"/>
          <a:ext cx="5916613" cy="1296987"/>
        </p:xfrm>
        <a:graphic>
          <a:graphicData uri="http://schemas.openxmlformats.org/presentationml/2006/ole">
            <mc:AlternateContent xmlns:mc="http://schemas.openxmlformats.org/markup-compatibility/2006">
              <mc:Choice xmlns:v="urn:schemas-microsoft-com:vml" Requires="v">
                <p:oleObj spid="_x0000_s68779" name="CS ChemDraw Drawing" r:id="rId7" imgW="3844768" imgH="842463" progId="ChemDraw.Document.6.0">
                  <p:embed/>
                </p:oleObj>
              </mc:Choice>
              <mc:Fallback>
                <p:oleObj name="CS ChemDraw Drawing" r:id="rId7" imgW="3844768" imgH="842463" progId="ChemDraw.Document.6.0">
                  <p:embed/>
                  <p:pic>
                    <p:nvPicPr>
                      <p:cNvPr id="303116" name="Object 12">
                        <a:extLst>
                          <a:ext uri="{FF2B5EF4-FFF2-40B4-BE49-F238E27FC236}">
                            <a16:creationId xmlns:a16="http://schemas.microsoft.com/office/drawing/2014/main" id="{1850A8AB-B89F-4959-9C83-9DD238FDC16B}"/>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3844837"/>
                        <a:ext cx="5916613"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Left)">
                                      <p:cBhvr>
                                        <p:cTn id="12" dur="500"/>
                                        <p:tgtEl>
                                          <p:spTgt spid="12"/>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down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slide(fromBottom)">
                                      <p:cBhvr>
                                        <p:cTn id="20" dur="500"/>
                                        <p:tgtEl>
                                          <p:spTgt spid="16"/>
                                        </p:tgtEl>
                                      </p:cBhvr>
                                    </p:animEffect>
                                  </p:childTnLst>
                                </p:cTn>
                              </p:par>
                              <p:par>
                                <p:cTn id="21" presetID="1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lide(fromBottom)">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7">
            <a:extLst>
              <a:ext uri="{FF2B5EF4-FFF2-40B4-BE49-F238E27FC236}">
                <a16:creationId xmlns:a16="http://schemas.microsoft.com/office/drawing/2014/main" id="{F3C57289-891F-446C-8790-4D7C665ACAEF}"/>
              </a:ext>
            </a:extLst>
          </p:cNvPr>
          <p:cNvGraphicFramePr>
            <a:graphicFrameLocks noChangeAspect="1"/>
          </p:cNvGraphicFramePr>
          <p:nvPr/>
        </p:nvGraphicFramePr>
        <p:xfrm>
          <a:off x="336550" y="2987675"/>
          <a:ext cx="8350250" cy="2743200"/>
        </p:xfrm>
        <a:graphic>
          <a:graphicData uri="http://schemas.openxmlformats.org/presentationml/2006/ole">
            <mc:AlternateContent xmlns:mc="http://schemas.openxmlformats.org/markup-compatibility/2006">
              <mc:Choice xmlns:v="urn:schemas-microsoft-com:vml" Requires="v">
                <p:oleObj spid="_x0000_s69710" r:id="rId3" imgW="6158520" imgH="2002320" progId="ChemDraw.Document.6.0">
                  <p:embed/>
                </p:oleObj>
              </mc:Choice>
              <mc:Fallback>
                <p:oleObj r:id="rId3" imgW="6158520" imgH="2002320"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2987675"/>
                        <a:ext cx="83502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635" name="Text Box 2">
            <a:extLst>
              <a:ext uri="{FF2B5EF4-FFF2-40B4-BE49-F238E27FC236}">
                <a16:creationId xmlns:a16="http://schemas.microsoft.com/office/drawing/2014/main" id="{284A4D15-3C80-4715-B2F4-D424417EA05B}"/>
              </a:ext>
            </a:extLst>
          </p:cNvPr>
          <p:cNvSpPr txBox="1">
            <a:spLocks noChangeArrowheads="1"/>
          </p:cNvSpPr>
          <p:nvPr/>
        </p:nvSpPr>
        <p:spPr bwMode="auto">
          <a:xfrm>
            <a:off x="290513" y="80645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400" b="1">
                <a:solidFill>
                  <a:srgbClr val="006600"/>
                </a:solidFill>
                <a:latin typeface="黑体" panose="02010609060101010101" pitchFamily="49" charset="-122"/>
                <a:ea typeface="黑体" panose="02010609060101010101" pitchFamily="49" charset="-122"/>
              </a:rPr>
              <a:t>为什么</a:t>
            </a:r>
            <a:r>
              <a:rPr lang="zh-CN" altLang="en-US" sz="2400" b="1">
                <a:solidFill>
                  <a:srgbClr val="006600"/>
                </a:solidFill>
                <a:latin typeface="黑体" panose="02010609060101010101" pitchFamily="49" charset="-122"/>
                <a:ea typeface="黑体" panose="02010609060101010101" pitchFamily="49" charset="-122"/>
                <a:sym typeface="Symbol" panose="05050102010706020507" pitchFamily="18" charset="2"/>
              </a:rPr>
              <a:t>－位取代</a:t>
            </a:r>
            <a:endParaRPr lang="zh-CN" altLang="en-US" sz="2400" b="1">
              <a:solidFill>
                <a:srgbClr val="006600"/>
              </a:solidFill>
              <a:latin typeface="黑体" panose="02010609060101010101" pitchFamily="49" charset="-122"/>
              <a:ea typeface="黑体" panose="02010609060101010101" pitchFamily="49" charset="-122"/>
            </a:endParaRPr>
          </a:p>
        </p:txBody>
      </p:sp>
      <p:sp>
        <p:nvSpPr>
          <p:cNvPr id="89092" name="Text Box 4">
            <a:extLst>
              <a:ext uri="{FF2B5EF4-FFF2-40B4-BE49-F238E27FC236}">
                <a16:creationId xmlns:a16="http://schemas.microsoft.com/office/drawing/2014/main" id="{2D0AF341-9943-49F7-B448-D89C3BA7DFD0}"/>
              </a:ext>
            </a:extLst>
          </p:cNvPr>
          <p:cNvSpPr txBox="1">
            <a:spLocks noChangeArrowheads="1"/>
          </p:cNvSpPr>
          <p:nvPr/>
        </p:nvSpPr>
        <p:spPr bwMode="auto">
          <a:xfrm>
            <a:off x="304800" y="1600200"/>
            <a:ext cx="1600200" cy="396875"/>
          </a:xfrm>
          <a:prstGeom prst="rect">
            <a:avLst/>
          </a:prstGeom>
          <a:noFill/>
          <a:ln w="9525">
            <a:noFill/>
            <a:miter lim="800000"/>
            <a:headEnd/>
            <a:tailEnd/>
          </a:ln>
        </p:spPr>
        <p:txBody>
          <a:bodyPr>
            <a:spAutoFit/>
          </a:bodyPr>
          <a:lstStyle/>
          <a:p>
            <a:pPr>
              <a:spcBef>
                <a:spcPct val="50000"/>
              </a:spcBef>
              <a:defRPr/>
            </a:pPr>
            <a:r>
              <a:rPr lang="en-US" sz="2000" b="1">
                <a:solidFill>
                  <a:srgbClr val="04566C"/>
                </a:solidFill>
                <a:effectLst>
                  <a:outerShdw blurRad="38100" dist="38100" dir="2700000" algn="tl">
                    <a:srgbClr val="C0C0C0"/>
                  </a:outerShdw>
                </a:effectLst>
                <a:latin typeface="黑体" pitchFamily="2" charset="-122"/>
                <a:ea typeface="黑体" pitchFamily="2" charset="-122"/>
                <a:sym typeface="Symbol" pitchFamily="18" charset="2"/>
              </a:rPr>
              <a:t></a:t>
            </a:r>
            <a:r>
              <a:rPr lang="zh-CN" altLang="en-US" sz="2000" b="1">
                <a:solidFill>
                  <a:srgbClr val="04566C"/>
                </a:solidFill>
                <a:effectLst>
                  <a:outerShdw blurRad="38100" dist="38100" dir="2700000" algn="tl">
                    <a:srgbClr val="C0C0C0"/>
                  </a:outerShdw>
                </a:effectLst>
                <a:latin typeface="黑体" pitchFamily="2" charset="-122"/>
                <a:ea typeface="黑体" pitchFamily="2" charset="-122"/>
                <a:sym typeface="Symbol" pitchFamily="18" charset="2"/>
              </a:rPr>
              <a:t>－位取代</a:t>
            </a:r>
          </a:p>
        </p:txBody>
      </p:sp>
      <p:sp>
        <p:nvSpPr>
          <p:cNvPr id="89093" name="Rectangle 5">
            <a:extLst>
              <a:ext uri="{FF2B5EF4-FFF2-40B4-BE49-F238E27FC236}">
                <a16:creationId xmlns:a16="http://schemas.microsoft.com/office/drawing/2014/main" id="{B0691C10-D5BC-4F74-8A99-02768E0A2D61}"/>
              </a:ext>
            </a:extLst>
          </p:cNvPr>
          <p:cNvSpPr>
            <a:spLocks noChangeArrowheads="1"/>
          </p:cNvSpPr>
          <p:nvPr/>
        </p:nvSpPr>
        <p:spPr bwMode="auto">
          <a:xfrm>
            <a:off x="2438400" y="2987675"/>
            <a:ext cx="3733800" cy="1295400"/>
          </a:xfrm>
          <a:prstGeom prst="rect">
            <a:avLst/>
          </a:prstGeom>
          <a:noFill/>
          <a:ln w="381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89094" name="AutoShape 6">
            <a:extLst>
              <a:ext uri="{FF2B5EF4-FFF2-40B4-BE49-F238E27FC236}">
                <a16:creationId xmlns:a16="http://schemas.microsoft.com/office/drawing/2014/main" id="{5FEE8DE7-F2D6-4E1A-BF82-D63BB47ED4A9}"/>
              </a:ext>
            </a:extLst>
          </p:cNvPr>
          <p:cNvSpPr>
            <a:spLocks/>
          </p:cNvSpPr>
          <p:nvPr/>
        </p:nvSpPr>
        <p:spPr bwMode="auto">
          <a:xfrm>
            <a:off x="3429000" y="1806575"/>
            <a:ext cx="2209800" cy="723900"/>
          </a:xfrm>
          <a:prstGeom prst="accentCallout1">
            <a:avLst>
              <a:gd name="adj1" fmla="val 15792"/>
              <a:gd name="adj2" fmla="val -3449"/>
              <a:gd name="adj3" fmla="val 163157"/>
              <a:gd name="adj4" fmla="val -20690"/>
            </a:avLst>
          </a:prstGeom>
          <a:noFill/>
          <a:ln w="381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FF6600"/>
                </a:solidFill>
                <a:latin typeface="Arial" panose="020B0604020202020204" pitchFamily="34" charset="0"/>
                <a:ea typeface="黑体" panose="02010609060101010101" pitchFamily="49" charset="-122"/>
              </a:rPr>
              <a:t>保持苯环结构</a:t>
            </a:r>
          </a:p>
          <a:p>
            <a:pPr eaLnBrk="1" hangingPunct="1">
              <a:spcBef>
                <a:spcPct val="0"/>
              </a:spcBef>
              <a:buClrTx/>
              <a:buSzTx/>
              <a:buFontTx/>
              <a:buNone/>
            </a:pPr>
            <a:r>
              <a:rPr lang="zh-CN" altLang="en-US" sz="2000" b="1">
                <a:solidFill>
                  <a:srgbClr val="FF6600"/>
                </a:solidFill>
                <a:latin typeface="Arial" panose="020B0604020202020204" pitchFamily="34" charset="0"/>
                <a:ea typeface="黑体" panose="02010609060101010101" pitchFamily="49" charset="-122"/>
              </a:rPr>
              <a:t>能量较低</a:t>
            </a:r>
          </a:p>
        </p:txBody>
      </p:sp>
      <p:sp>
        <p:nvSpPr>
          <p:cNvPr id="89095" name="Text Box 7">
            <a:extLst>
              <a:ext uri="{FF2B5EF4-FFF2-40B4-BE49-F238E27FC236}">
                <a16:creationId xmlns:a16="http://schemas.microsoft.com/office/drawing/2014/main" id="{312A85BC-4E45-4258-A8BF-14506DC57955}"/>
              </a:ext>
            </a:extLst>
          </p:cNvPr>
          <p:cNvSpPr txBox="1">
            <a:spLocks noChangeArrowheads="1"/>
          </p:cNvSpPr>
          <p:nvPr/>
        </p:nvSpPr>
        <p:spPr bwMode="auto">
          <a:xfrm>
            <a:off x="1066800" y="5730875"/>
            <a:ext cx="662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000" b="1">
                <a:solidFill>
                  <a:srgbClr val="006600"/>
                </a:solidFill>
                <a:latin typeface="Arial" panose="020B0604020202020204" pitchFamily="34" charset="0"/>
                <a:ea typeface="黑体" panose="02010609060101010101" pitchFamily="49" charset="-122"/>
              </a:rPr>
              <a:t>含有较多的稳定的极限式，杂化体更稳定。</a:t>
            </a:r>
          </a:p>
        </p:txBody>
      </p:sp>
      <p:sp>
        <p:nvSpPr>
          <p:cNvPr id="2" name="日期占位符 1">
            <a:extLst>
              <a:ext uri="{FF2B5EF4-FFF2-40B4-BE49-F238E27FC236}">
                <a16:creationId xmlns:a16="http://schemas.microsoft.com/office/drawing/2014/main" id="{5B5F4FDC-3186-42DA-9979-48DD3D228D08}"/>
              </a:ext>
            </a:extLst>
          </p:cNvPr>
          <p:cNvSpPr>
            <a:spLocks noGrp="1"/>
          </p:cNvSpPr>
          <p:nvPr>
            <p:ph type="dt" sz="half" idx="10"/>
          </p:nvPr>
        </p:nvSpPr>
        <p:spPr/>
        <p:txBody>
          <a:bodyPr/>
          <a:lstStyle/>
          <a:p>
            <a:pPr>
              <a:defRPr/>
            </a:pPr>
            <a:fld id="{336DAA99-A91F-4448-B399-00E0263BD065}" type="datetime11">
              <a:rPr lang="zh-CN" altLang="en-US" smtClean="0"/>
              <a:t>13:39:03</a:t>
            </a:fld>
            <a:endParaRPr lang="en-US"/>
          </a:p>
        </p:txBody>
      </p:sp>
      <p:sp>
        <p:nvSpPr>
          <p:cNvPr id="3" name="灯片编号占位符 2">
            <a:extLst>
              <a:ext uri="{FF2B5EF4-FFF2-40B4-BE49-F238E27FC236}">
                <a16:creationId xmlns:a16="http://schemas.microsoft.com/office/drawing/2014/main" id="{DFCE9235-FAAB-44FE-B969-FE7739A96822}"/>
              </a:ext>
            </a:extLst>
          </p:cNvPr>
          <p:cNvSpPr>
            <a:spLocks noGrp="1"/>
          </p:cNvSpPr>
          <p:nvPr>
            <p:ph type="sldNum" sz="quarter" idx="12"/>
          </p:nvPr>
        </p:nvSpPr>
        <p:spPr/>
        <p:txBody>
          <a:bodyPr/>
          <a:lstStyle/>
          <a:p>
            <a:fld id="{8A709BD3-85C3-42A7-8D66-86EF4A2C91EF}" type="slidenum">
              <a:rPr lang="en-US" altLang="zh-CN" smtClean="0"/>
              <a:pPr/>
              <a:t>107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0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nimBg="1"/>
      <p:bldP spid="89094" grpId="0" animBg="1" autoUpdateAnimBg="0"/>
      <p:bldP spid="89095"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EEF377B0-11B1-4279-8D28-7FD58BCA567A}"/>
              </a:ext>
            </a:extLst>
          </p:cNvPr>
          <p:cNvSpPr txBox="1">
            <a:spLocks noChangeArrowheads="1"/>
          </p:cNvSpPr>
          <p:nvPr/>
        </p:nvSpPr>
        <p:spPr bwMode="auto">
          <a:xfrm>
            <a:off x="152400" y="1279525"/>
            <a:ext cx="1600200" cy="39687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solidFill>
                  <a:srgbClr val="04566C"/>
                </a:solidFill>
                <a:effectLst>
                  <a:outerShdw blurRad="38100" dist="38100" dir="2700000" algn="tl">
                    <a:srgbClr val="C0C0C0"/>
                  </a:outerShdw>
                </a:effectLst>
                <a:latin typeface="黑体" panose="02010609060101010101" pitchFamily="49" charset="-122"/>
                <a:ea typeface="黑体" panose="02010609060101010101" pitchFamily="49" charset="-122"/>
                <a:sym typeface="Symbol" panose="05050102010706020507" pitchFamily="18" charset="2"/>
              </a:rPr>
              <a:t></a:t>
            </a:r>
            <a:r>
              <a:rPr lang="zh-CN" altLang="en-US" sz="2000" b="1">
                <a:solidFill>
                  <a:srgbClr val="04566C"/>
                </a:solidFill>
                <a:effectLst>
                  <a:outerShdw blurRad="38100" dist="38100" dir="2700000" algn="tl">
                    <a:srgbClr val="C0C0C0"/>
                  </a:outerShdw>
                </a:effectLst>
                <a:latin typeface="黑体" panose="02010609060101010101" pitchFamily="49" charset="-122"/>
                <a:ea typeface="黑体" panose="02010609060101010101" pitchFamily="49" charset="-122"/>
                <a:sym typeface="Symbol" panose="05050102010706020507" pitchFamily="18" charset="2"/>
              </a:rPr>
              <a:t>－位取代</a:t>
            </a:r>
          </a:p>
        </p:txBody>
      </p:sp>
      <p:graphicFrame>
        <p:nvGraphicFramePr>
          <p:cNvPr id="58370" name="Object 3">
            <a:extLst>
              <a:ext uri="{FF2B5EF4-FFF2-40B4-BE49-F238E27FC236}">
                <a16:creationId xmlns:a16="http://schemas.microsoft.com/office/drawing/2014/main" id="{99566292-E42D-4642-9B04-7A5BBAD49CAD}"/>
              </a:ext>
            </a:extLst>
          </p:cNvPr>
          <p:cNvGraphicFramePr>
            <a:graphicFrameLocks noChangeAspect="1"/>
          </p:cNvGraphicFramePr>
          <p:nvPr/>
        </p:nvGraphicFramePr>
        <p:xfrm>
          <a:off x="228600" y="2628900"/>
          <a:ext cx="8624888" cy="2667000"/>
        </p:xfrm>
        <a:graphic>
          <a:graphicData uri="http://schemas.openxmlformats.org/presentationml/2006/ole">
            <mc:AlternateContent xmlns:mc="http://schemas.openxmlformats.org/markup-compatibility/2006">
              <mc:Choice xmlns:v="urn:schemas-microsoft-com:vml" Requires="v">
                <p:oleObj spid="_x0000_s133132" name="CS ChemDraw Drawing" r:id="rId3" imgW="6278487" imgH="1941390" progId="ChemDraw.Document.6.0">
                  <p:embed/>
                </p:oleObj>
              </mc:Choice>
              <mc:Fallback>
                <p:oleObj name="CS ChemDraw Drawing" r:id="rId3" imgW="6278487" imgH="1941390" progId="ChemDraw.Document.6.0">
                  <p:embed/>
                  <p:pic>
                    <p:nvPicPr>
                      <p:cNvPr id="58370" name="Object 3">
                        <a:extLst>
                          <a:ext uri="{FF2B5EF4-FFF2-40B4-BE49-F238E27FC236}">
                            <a16:creationId xmlns:a16="http://schemas.microsoft.com/office/drawing/2014/main" id="{99566292-E42D-4642-9B04-7A5BBAD49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628900"/>
                        <a:ext cx="8624888"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3" name="Rectangle 5">
            <a:extLst>
              <a:ext uri="{FF2B5EF4-FFF2-40B4-BE49-F238E27FC236}">
                <a16:creationId xmlns:a16="http://schemas.microsoft.com/office/drawing/2014/main" id="{2A317D7F-0057-44C2-B950-A9781A4850C8}"/>
              </a:ext>
            </a:extLst>
          </p:cNvPr>
          <p:cNvSpPr>
            <a:spLocks noChangeArrowheads="1"/>
          </p:cNvSpPr>
          <p:nvPr/>
        </p:nvSpPr>
        <p:spPr bwMode="auto">
          <a:xfrm>
            <a:off x="2438400" y="2705100"/>
            <a:ext cx="1524000" cy="990600"/>
          </a:xfrm>
          <a:prstGeom prst="rect">
            <a:avLst/>
          </a:prstGeom>
          <a:noFill/>
          <a:ln w="381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4" name="AutoShape 6">
            <a:extLst>
              <a:ext uri="{FF2B5EF4-FFF2-40B4-BE49-F238E27FC236}">
                <a16:creationId xmlns:a16="http://schemas.microsoft.com/office/drawing/2014/main" id="{798694DC-5AB2-4C9F-8C12-6A539592B3F5}"/>
              </a:ext>
            </a:extLst>
          </p:cNvPr>
          <p:cNvSpPr>
            <a:spLocks/>
          </p:cNvSpPr>
          <p:nvPr/>
        </p:nvSpPr>
        <p:spPr bwMode="auto">
          <a:xfrm>
            <a:off x="3429000" y="1524000"/>
            <a:ext cx="2362200" cy="723900"/>
          </a:xfrm>
          <a:prstGeom prst="accentCallout1">
            <a:avLst>
              <a:gd name="adj1" fmla="val 15792"/>
              <a:gd name="adj2" fmla="val -3227"/>
              <a:gd name="adj3" fmla="val 163157"/>
              <a:gd name="adj4" fmla="val -19356"/>
            </a:avLst>
          </a:prstGeom>
          <a:noFill/>
          <a:ln w="381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000" b="1">
                <a:solidFill>
                  <a:srgbClr val="FF6600"/>
                </a:solidFill>
                <a:ea typeface="黑体" panose="02010609060101010101" pitchFamily="49" charset="-122"/>
              </a:rPr>
              <a:t>保持苯环结构</a:t>
            </a:r>
          </a:p>
          <a:p>
            <a:r>
              <a:rPr lang="zh-CN" altLang="en-US" sz="2000" b="1">
                <a:solidFill>
                  <a:srgbClr val="FF6600"/>
                </a:solidFill>
                <a:ea typeface="黑体" panose="02010609060101010101" pitchFamily="49" charset="-122"/>
              </a:rPr>
              <a:t>能量较低</a:t>
            </a:r>
          </a:p>
        </p:txBody>
      </p:sp>
      <p:sp>
        <p:nvSpPr>
          <p:cNvPr id="58375" name="Text Box 7">
            <a:extLst>
              <a:ext uri="{FF2B5EF4-FFF2-40B4-BE49-F238E27FC236}">
                <a16:creationId xmlns:a16="http://schemas.microsoft.com/office/drawing/2014/main" id="{2B2EF319-8F52-4BB7-AD68-D8E3A65394EA}"/>
              </a:ext>
            </a:extLst>
          </p:cNvPr>
          <p:cNvSpPr txBox="1">
            <a:spLocks noChangeArrowheads="1"/>
          </p:cNvSpPr>
          <p:nvPr/>
        </p:nvSpPr>
        <p:spPr bwMode="auto">
          <a:xfrm>
            <a:off x="1066800" y="5448300"/>
            <a:ext cx="662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006600"/>
                </a:solidFill>
                <a:ea typeface="黑体" panose="02010609060101010101" pitchFamily="49" charset="-122"/>
              </a:rPr>
              <a:t>含有较少的稳定的极限式，杂化体不稳定。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37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animBg="1"/>
      <p:bldP spid="5837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a:extLst>
              <a:ext uri="{FF2B5EF4-FFF2-40B4-BE49-F238E27FC236}">
                <a16:creationId xmlns:a16="http://schemas.microsoft.com/office/drawing/2014/main" id="{8CD743C9-8444-4FF7-956D-8E823D85D257}"/>
              </a:ext>
            </a:extLst>
          </p:cNvPr>
          <p:cNvSpPr txBox="1">
            <a:spLocks noChangeArrowheads="1"/>
          </p:cNvSpPr>
          <p:nvPr/>
        </p:nvSpPr>
        <p:spPr bwMode="auto">
          <a:xfrm>
            <a:off x="381000" y="838200"/>
            <a:ext cx="2743200" cy="457200"/>
          </a:xfrm>
          <a:prstGeom prst="rect">
            <a:avLst/>
          </a:prstGeom>
          <a:noFill/>
          <a:ln w="9525">
            <a:noFill/>
            <a:miter lim="800000"/>
            <a:headEnd/>
            <a:tailEnd/>
          </a:ln>
        </p:spPr>
        <p:txBody>
          <a:bodyPr>
            <a:spAutoFit/>
          </a:bodyPr>
          <a:lstStyle/>
          <a:p>
            <a:pPr>
              <a:spcBef>
                <a:spcPct val="50000"/>
              </a:spcBef>
              <a:defRPr/>
            </a:pPr>
            <a:r>
              <a:rPr lang="zh-CN" altLang="en-US" sz="2400" b="1" dirty="0">
                <a:solidFill>
                  <a:srgbClr val="006600"/>
                </a:solidFill>
                <a:effectLst>
                  <a:outerShdw blurRad="38100" dist="38100" dir="2700000" algn="tl">
                    <a:srgbClr val="C0C0C0"/>
                  </a:outerShdw>
                </a:effectLst>
                <a:latin typeface="黑体" pitchFamily="2" charset="-122"/>
                <a:ea typeface="黑体" pitchFamily="2" charset="-122"/>
              </a:rPr>
              <a:t>萘环的定位规律</a:t>
            </a:r>
          </a:p>
        </p:txBody>
      </p:sp>
      <p:sp>
        <p:nvSpPr>
          <p:cNvPr id="91139" name="Text Box 3">
            <a:extLst>
              <a:ext uri="{FF2B5EF4-FFF2-40B4-BE49-F238E27FC236}">
                <a16:creationId xmlns:a16="http://schemas.microsoft.com/office/drawing/2014/main" id="{967A1004-34C1-4B40-A626-583E9E5D98AE}"/>
              </a:ext>
            </a:extLst>
          </p:cNvPr>
          <p:cNvSpPr txBox="1">
            <a:spLocks noChangeArrowheads="1"/>
          </p:cNvSpPr>
          <p:nvPr/>
        </p:nvSpPr>
        <p:spPr bwMode="auto">
          <a:xfrm>
            <a:off x="838200" y="1676400"/>
            <a:ext cx="7924800" cy="3597275"/>
          </a:xfrm>
          <a:prstGeom prst="rect">
            <a:avLst/>
          </a:prstGeom>
          <a:noFill/>
          <a:ln w="9525">
            <a:noFill/>
            <a:miter lim="800000"/>
            <a:headEnd/>
            <a:tailEnd/>
          </a:ln>
        </p:spPr>
        <p:txBody>
          <a:bodyPr>
            <a:spAutoFit/>
          </a:bodyPr>
          <a:lstStyle/>
          <a:p>
            <a:pPr>
              <a:spcBef>
                <a:spcPct val="50000"/>
              </a:spcBef>
              <a:defRPr/>
            </a:pPr>
            <a:r>
              <a:rPr lang="en-US" sz="2000" b="1" dirty="0">
                <a:solidFill>
                  <a:srgbClr val="006600"/>
                </a:solidFill>
                <a:effectLst>
                  <a:outerShdw blurRad="38100" dist="38100" dir="2700000" algn="tl">
                    <a:srgbClr val="C0C0C0"/>
                  </a:outerShdw>
                </a:effectLst>
                <a:latin typeface="黑体" pitchFamily="2" charset="-122"/>
                <a:ea typeface="黑体" pitchFamily="2" charset="-122"/>
              </a:rPr>
              <a:t>1</a:t>
            </a:r>
            <a:r>
              <a:rPr lang="zh-CN" altLang="en-US" sz="2000" b="1" dirty="0">
                <a:solidFill>
                  <a:srgbClr val="006600"/>
                </a:solidFill>
                <a:effectLst>
                  <a:outerShdw blurRad="38100" dist="38100" dir="2700000" algn="tl">
                    <a:srgbClr val="C0C0C0"/>
                  </a:outerShdw>
                </a:effectLst>
                <a:latin typeface="黑体" pitchFamily="2" charset="-122"/>
                <a:ea typeface="黑体" pitchFamily="2" charset="-122"/>
              </a:rPr>
              <a:t>、已有取代基为</a:t>
            </a:r>
            <a:r>
              <a:rPr lang="zh-CN" altLang="en-US" sz="2000" b="1" u="sng" dirty="0">
                <a:solidFill>
                  <a:srgbClr val="FF0000"/>
                </a:solidFill>
                <a:effectLst>
                  <a:outerShdw blurRad="38100" dist="38100" dir="2700000" algn="tl">
                    <a:srgbClr val="C0C0C0"/>
                  </a:outerShdw>
                </a:effectLst>
                <a:latin typeface="黑体" pitchFamily="2" charset="-122"/>
                <a:ea typeface="黑体" pitchFamily="2" charset="-122"/>
              </a:rPr>
              <a:t>活化基</a:t>
            </a:r>
            <a:r>
              <a:rPr lang="zh-CN" altLang="en-US" sz="2000" b="1" dirty="0">
                <a:solidFill>
                  <a:srgbClr val="006600"/>
                </a:solidFill>
                <a:effectLst>
                  <a:outerShdw blurRad="38100" dist="38100" dir="2700000" algn="tl">
                    <a:srgbClr val="C0C0C0"/>
                  </a:outerShdw>
                </a:effectLst>
                <a:latin typeface="黑体" pitchFamily="2" charset="-122"/>
                <a:ea typeface="黑体" pitchFamily="2" charset="-122"/>
              </a:rPr>
              <a:t>时：</a:t>
            </a:r>
            <a:r>
              <a:rPr lang="zh-CN" altLang="en-US" sz="2000" b="1" dirty="0">
                <a:solidFill>
                  <a:srgbClr val="FF0000"/>
                </a:solidFill>
                <a:latin typeface="黑体" pitchFamily="2" charset="-122"/>
                <a:ea typeface="黑体" pitchFamily="2" charset="-122"/>
              </a:rPr>
              <a:t>同环取代（</a:t>
            </a:r>
            <a:r>
              <a:rPr lang="zh-CN" altLang="en-US" sz="2000" b="1" dirty="0">
                <a:solidFill>
                  <a:srgbClr val="FF0000"/>
                </a:solidFill>
                <a:ea typeface="黑体" pitchFamily="2" charset="-122"/>
                <a:sym typeface="Symbol" pitchFamily="18" charset="2"/>
              </a:rPr>
              <a:t></a:t>
            </a:r>
            <a:r>
              <a:rPr lang="zh-CN" altLang="en-US" sz="2000" b="1" dirty="0">
                <a:solidFill>
                  <a:srgbClr val="FF0000"/>
                </a:solidFill>
                <a:latin typeface="黑体" pitchFamily="2" charset="-122"/>
                <a:ea typeface="黑体" pitchFamily="2" charset="-122"/>
              </a:rPr>
              <a:t>位）</a:t>
            </a:r>
          </a:p>
          <a:p>
            <a:pPr>
              <a:spcBef>
                <a:spcPct val="50000"/>
              </a:spcBef>
              <a:defRPr/>
            </a:pPr>
            <a:r>
              <a:rPr lang="zh-CN" altLang="en-US" sz="2000" b="1" dirty="0">
                <a:solidFill>
                  <a:srgbClr val="FF0000"/>
                </a:solidFill>
                <a:latin typeface="黑体" pitchFamily="2" charset="-122"/>
                <a:ea typeface="黑体" pitchFamily="2" charset="-122"/>
              </a:rPr>
              <a:t>   已有取代基已于</a:t>
            </a:r>
            <a:r>
              <a:rPr lang="zh-CN" altLang="en-US" sz="2000" b="1" dirty="0">
                <a:solidFill>
                  <a:srgbClr val="FF0000"/>
                </a:solidFill>
                <a:latin typeface="黑体" pitchFamily="2" charset="-122"/>
                <a:ea typeface="黑体" pitchFamily="2" charset="-122"/>
                <a:sym typeface="Symbol" pitchFamily="18" charset="2"/>
              </a:rPr>
              <a:t>位，则新进入基团进入同环的另一个位。</a:t>
            </a:r>
          </a:p>
          <a:p>
            <a:pPr>
              <a:spcBef>
                <a:spcPct val="50000"/>
              </a:spcBef>
              <a:defRPr/>
            </a:pPr>
            <a:endParaRPr lang="zh-CN" altLang="en-US" sz="2000" b="1" dirty="0">
              <a:solidFill>
                <a:srgbClr val="FF0000"/>
              </a:solidFill>
              <a:latin typeface="黑体" pitchFamily="2" charset="-122"/>
              <a:ea typeface="黑体" pitchFamily="2" charset="-122"/>
              <a:sym typeface="Symbol" pitchFamily="18" charset="2"/>
            </a:endParaRPr>
          </a:p>
          <a:p>
            <a:pPr>
              <a:spcBef>
                <a:spcPct val="50000"/>
              </a:spcBef>
              <a:defRPr/>
            </a:pPr>
            <a:endParaRPr lang="zh-CN" altLang="en-US" sz="2000" b="1" dirty="0">
              <a:solidFill>
                <a:srgbClr val="FF0000"/>
              </a:solidFill>
              <a:latin typeface="黑体" pitchFamily="2" charset="-122"/>
              <a:ea typeface="黑体" pitchFamily="2" charset="-122"/>
              <a:sym typeface="Symbol" pitchFamily="18" charset="2"/>
            </a:endParaRPr>
          </a:p>
          <a:p>
            <a:pPr>
              <a:spcBef>
                <a:spcPct val="50000"/>
              </a:spcBef>
              <a:defRPr/>
            </a:pPr>
            <a:r>
              <a:rPr lang="zh-CN" altLang="en-US" sz="2000" b="1" dirty="0">
                <a:solidFill>
                  <a:srgbClr val="FF0000"/>
                </a:solidFill>
                <a:latin typeface="黑体" pitchFamily="2" charset="-122"/>
                <a:ea typeface="黑体" pitchFamily="2" charset="-122"/>
              </a:rPr>
              <a:t>  </a:t>
            </a:r>
            <a:endParaRPr lang="en-US" sz="2000" b="1" dirty="0">
              <a:solidFill>
                <a:srgbClr val="FF0000"/>
              </a:solidFill>
              <a:latin typeface="黑体" pitchFamily="2" charset="-122"/>
              <a:ea typeface="黑体" pitchFamily="2" charset="-122"/>
            </a:endParaRPr>
          </a:p>
          <a:p>
            <a:pPr>
              <a:spcBef>
                <a:spcPct val="50000"/>
              </a:spcBef>
              <a:defRPr/>
            </a:pPr>
            <a:endParaRPr lang="en-US" sz="2000" b="1" dirty="0">
              <a:solidFill>
                <a:srgbClr val="FF0000"/>
              </a:solidFill>
              <a:latin typeface="黑体" pitchFamily="2" charset="-122"/>
              <a:ea typeface="黑体" pitchFamily="2" charset="-122"/>
            </a:endParaRPr>
          </a:p>
          <a:p>
            <a:pPr>
              <a:spcBef>
                <a:spcPct val="50000"/>
              </a:spcBef>
              <a:defRPr/>
            </a:pPr>
            <a:r>
              <a:rPr lang="zh-CN" altLang="en-US" sz="2000" b="1" dirty="0">
                <a:solidFill>
                  <a:srgbClr val="FF0000"/>
                </a:solidFill>
                <a:latin typeface="黑体" pitchFamily="2" charset="-122"/>
                <a:ea typeface="黑体" pitchFamily="2" charset="-122"/>
              </a:rPr>
              <a:t>   已有取代基已于</a:t>
            </a:r>
            <a:r>
              <a:rPr lang="zh-CN" altLang="en-US" sz="2000" b="1" dirty="0">
                <a:solidFill>
                  <a:srgbClr val="FF0000"/>
                </a:solidFill>
                <a:latin typeface="黑体" pitchFamily="2" charset="-122"/>
                <a:ea typeface="黑体" pitchFamily="2" charset="-122"/>
                <a:sym typeface="Symbol" pitchFamily="18" charset="2"/>
              </a:rPr>
              <a:t>位，则新进入基团进入同环的与之相邻的位。</a:t>
            </a:r>
          </a:p>
          <a:p>
            <a:pPr>
              <a:spcBef>
                <a:spcPct val="50000"/>
              </a:spcBef>
              <a:defRPr/>
            </a:pPr>
            <a:endParaRPr lang="en-US" sz="2000" b="1" dirty="0">
              <a:solidFill>
                <a:srgbClr val="FF0000"/>
              </a:solidFill>
              <a:latin typeface="黑体" pitchFamily="2" charset="-122"/>
              <a:ea typeface="黑体" pitchFamily="2" charset="-122"/>
              <a:sym typeface="Symbol" pitchFamily="18" charset="2"/>
            </a:endParaRPr>
          </a:p>
        </p:txBody>
      </p:sp>
      <p:graphicFrame>
        <p:nvGraphicFramePr>
          <p:cNvPr id="70660" name="Object 6">
            <a:extLst>
              <a:ext uri="{FF2B5EF4-FFF2-40B4-BE49-F238E27FC236}">
                <a16:creationId xmlns:a16="http://schemas.microsoft.com/office/drawing/2014/main" id="{6CB90A4D-E47F-435B-8E21-DCFA528D5C3C}"/>
              </a:ext>
            </a:extLst>
          </p:cNvPr>
          <p:cNvGraphicFramePr>
            <a:graphicFrameLocks noChangeAspect="1"/>
          </p:cNvGraphicFramePr>
          <p:nvPr/>
        </p:nvGraphicFramePr>
        <p:xfrm>
          <a:off x="2212975" y="2663825"/>
          <a:ext cx="3984625" cy="1592263"/>
        </p:xfrm>
        <a:graphic>
          <a:graphicData uri="http://schemas.openxmlformats.org/presentationml/2006/ole">
            <mc:AlternateContent xmlns:mc="http://schemas.openxmlformats.org/markup-compatibility/2006">
              <mc:Choice xmlns:v="urn:schemas-microsoft-com:vml" Requires="v">
                <p:oleObj spid="_x0000_s70802" r:id="rId3" imgW="2518781" imgH="1003840" progId="ChemDraw.Document.6.0">
                  <p:embed/>
                </p:oleObj>
              </mc:Choice>
              <mc:Fallback>
                <p:oleObj r:id="rId3" imgW="2518781" imgH="1003840" progId="ChemDraw.Document.6.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5" y="2663825"/>
                        <a:ext cx="3984625"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61" name="Object 7">
            <a:extLst>
              <a:ext uri="{FF2B5EF4-FFF2-40B4-BE49-F238E27FC236}">
                <a16:creationId xmlns:a16="http://schemas.microsoft.com/office/drawing/2014/main" id="{EA24BC3F-F9B2-4233-9ED3-0936B5267511}"/>
              </a:ext>
            </a:extLst>
          </p:cNvPr>
          <p:cNvGraphicFramePr>
            <a:graphicFrameLocks noChangeAspect="1"/>
          </p:cNvGraphicFramePr>
          <p:nvPr/>
        </p:nvGraphicFramePr>
        <p:xfrm>
          <a:off x="2220913" y="4824413"/>
          <a:ext cx="4941887" cy="1119187"/>
        </p:xfrm>
        <a:graphic>
          <a:graphicData uri="http://schemas.openxmlformats.org/presentationml/2006/ole">
            <mc:AlternateContent xmlns:mc="http://schemas.openxmlformats.org/markup-compatibility/2006">
              <mc:Choice xmlns:v="urn:schemas-microsoft-com:vml" Requires="v">
                <p:oleObj spid="_x0000_s70803" r:id="rId5" imgW="3535920" imgH="791640" progId="ChemDraw.Document.6.0">
                  <p:embed/>
                </p:oleObj>
              </mc:Choice>
              <mc:Fallback>
                <p:oleObj r:id="rId5" imgW="3535920" imgH="791640"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0913" y="4824413"/>
                        <a:ext cx="4941887" cy="111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4BD661F0-123B-45F3-AFE5-53FFCA4F83AB}"/>
              </a:ext>
            </a:extLst>
          </p:cNvPr>
          <p:cNvSpPr>
            <a:spLocks noGrp="1"/>
          </p:cNvSpPr>
          <p:nvPr>
            <p:ph type="dt" sz="half" idx="10"/>
          </p:nvPr>
        </p:nvSpPr>
        <p:spPr/>
        <p:txBody>
          <a:bodyPr/>
          <a:lstStyle/>
          <a:p>
            <a:pPr>
              <a:defRPr/>
            </a:pPr>
            <a:fld id="{8F92A5D1-9CDA-48EC-A692-B7D69F1F731F}" type="datetime11">
              <a:rPr lang="zh-CN" altLang="en-US" smtClean="0"/>
              <a:t>13:39:03</a:t>
            </a:fld>
            <a:endParaRPr lang="en-US"/>
          </a:p>
        </p:txBody>
      </p:sp>
      <p:sp>
        <p:nvSpPr>
          <p:cNvPr id="3" name="灯片编号占位符 2">
            <a:extLst>
              <a:ext uri="{FF2B5EF4-FFF2-40B4-BE49-F238E27FC236}">
                <a16:creationId xmlns:a16="http://schemas.microsoft.com/office/drawing/2014/main" id="{35B766E5-4D4C-4E2D-A759-C7489C1954B3}"/>
              </a:ext>
            </a:extLst>
          </p:cNvPr>
          <p:cNvSpPr>
            <a:spLocks noGrp="1"/>
          </p:cNvSpPr>
          <p:nvPr>
            <p:ph type="sldNum" sz="quarter" idx="12"/>
          </p:nvPr>
        </p:nvSpPr>
        <p:spPr/>
        <p:txBody>
          <a:bodyPr/>
          <a:lstStyle/>
          <a:p>
            <a:fld id="{8A709BD3-85C3-42A7-8D66-86EF4A2C91EF}" type="slidenum">
              <a:rPr lang="en-US" altLang="zh-CN" smtClean="0"/>
              <a:pPr/>
              <a:t>109</a:t>
            </a:fld>
            <a:endParaRPr lang="en-US" altLang="zh-CN"/>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D5D6F2E-27F7-4C30-AF9B-BCBC710A7DAF}"/>
              </a:ext>
            </a:extLst>
          </p:cNvPr>
          <p:cNvSpPr/>
          <p:nvPr/>
        </p:nvSpPr>
        <p:spPr>
          <a:xfrm>
            <a:off x="246063" y="479425"/>
            <a:ext cx="4304383" cy="584775"/>
          </a:xfrm>
          <a:prstGeom prst="rect">
            <a:avLst/>
          </a:prstGeom>
        </p:spPr>
        <p:txBody>
          <a:bodyPr wrap="none">
            <a:spAutoFit/>
          </a:bodyPr>
          <a:lstStyle/>
          <a:p>
            <a:pPr eaLnBrk="0" hangingPunct="0">
              <a:defRPr/>
            </a:pPr>
            <a:r>
              <a:rPr lang="zh-CN" altLang="en-US"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苯分子结构的近代概念</a:t>
            </a:r>
          </a:p>
        </p:txBody>
      </p:sp>
      <p:sp>
        <p:nvSpPr>
          <p:cNvPr id="3" name="Rectangle 4">
            <a:extLst>
              <a:ext uri="{FF2B5EF4-FFF2-40B4-BE49-F238E27FC236}">
                <a16:creationId xmlns:a16="http://schemas.microsoft.com/office/drawing/2014/main" id="{DAB70F1C-3629-499D-94BF-4B53A1C55F14}"/>
              </a:ext>
            </a:extLst>
          </p:cNvPr>
          <p:cNvSpPr txBox="1">
            <a:spLocks noChangeArrowheads="1"/>
          </p:cNvSpPr>
          <p:nvPr/>
        </p:nvSpPr>
        <p:spPr>
          <a:xfrm>
            <a:off x="593725" y="1236663"/>
            <a:ext cx="5408613" cy="2697162"/>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0">
              <a:lnSpc>
                <a:spcPct val="150000"/>
              </a:lnSpc>
              <a:buNone/>
              <a:defRPr/>
            </a:pPr>
            <a:r>
              <a:rPr lang="zh-CN" altLang="en-US" sz="2400" b="1" kern="0" dirty="0">
                <a:solidFill>
                  <a:schemeClr val="tx2"/>
                </a:solidFill>
              </a:rPr>
              <a:t>近代物理方法对苯结构的研究结果</a:t>
            </a:r>
            <a:r>
              <a:rPr lang="en-US" altLang="zh-CN" sz="2400" b="1" kern="0" dirty="0">
                <a:solidFill>
                  <a:schemeClr val="tx2"/>
                </a:solidFill>
              </a:rPr>
              <a:t>:</a:t>
            </a:r>
          </a:p>
          <a:p>
            <a:pPr>
              <a:lnSpc>
                <a:spcPct val="150000"/>
              </a:lnSpc>
              <a:defRPr/>
            </a:pPr>
            <a:r>
              <a:rPr lang="en-US" altLang="zh-CN" sz="2400" b="1" kern="0" dirty="0">
                <a:latin typeface="Times New Roman" pitchFamily="18" charset="0"/>
              </a:rPr>
              <a:t>a. </a:t>
            </a:r>
            <a:r>
              <a:rPr lang="zh-CN" altLang="en-US" sz="2400" b="1" kern="0" dirty="0">
                <a:latin typeface="Times New Roman" pitchFamily="18" charset="0"/>
              </a:rPr>
              <a:t>苯的</a:t>
            </a:r>
            <a:r>
              <a:rPr lang="en-US" altLang="zh-CN" sz="2400" b="1" kern="0" dirty="0">
                <a:latin typeface="Times New Roman" pitchFamily="18" charset="0"/>
              </a:rPr>
              <a:t>6</a:t>
            </a:r>
            <a:r>
              <a:rPr lang="zh-CN" altLang="en-US" sz="2400" b="1" kern="0" dirty="0">
                <a:latin typeface="Times New Roman" pitchFamily="18" charset="0"/>
              </a:rPr>
              <a:t>个碳原子形成平面正六边形  </a:t>
            </a:r>
          </a:p>
          <a:p>
            <a:pPr>
              <a:lnSpc>
                <a:spcPct val="150000"/>
              </a:lnSpc>
              <a:defRPr/>
            </a:pPr>
            <a:r>
              <a:rPr lang="en-US" altLang="zh-CN" sz="2400" b="1" kern="0" dirty="0">
                <a:latin typeface="Times New Roman" pitchFamily="18" charset="0"/>
              </a:rPr>
              <a:t>b. </a:t>
            </a:r>
            <a:r>
              <a:rPr lang="zh-CN" altLang="en-US" sz="2400" b="1" kern="0" dirty="0">
                <a:latin typeface="Times New Roman" pitchFamily="18" charset="0"/>
              </a:rPr>
              <a:t>碳</a:t>
            </a:r>
            <a:r>
              <a:rPr lang="en-US" altLang="zh-CN" sz="2400" b="1" kern="0" dirty="0">
                <a:latin typeface="Times New Roman" pitchFamily="18" charset="0"/>
              </a:rPr>
              <a:t>-</a:t>
            </a:r>
            <a:r>
              <a:rPr lang="zh-CN" altLang="en-US" sz="2400" b="1" kern="0" dirty="0">
                <a:latin typeface="Times New Roman" pitchFamily="18" charset="0"/>
              </a:rPr>
              <a:t>碳键长均等，为 </a:t>
            </a:r>
            <a:r>
              <a:rPr lang="en-US" altLang="zh-CN" sz="2400" b="1" kern="0" dirty="0">
                <a:latin typeface="Times New Roman" pitchFamily="18" charset="0"/>
              </a:rPr>
              <a:t>140 pm</a:t>
            </a:r>
          </a:p>
          <a:p>
            <a:pPr>
              <a:lnSpc>
                <a:spcPct val="150000"/>
              </a:lnSpc>
              <a:defRPr/>
            </a:pPr>
            <a:r>
              <a:rPr lang="en-US" altLang="zh-CN" sz="2400" b="1" kern="0" dirty="0">
                <a:latin typeface="Times New Roman" pitchFamily="18" charset="0"/>
              </a:rPr>
              <a:t>c. </a:t>
            </a:r>
            <a:r>
              <a:rPr lang="zh-CN" altLang="en-US" sz="2400" b="1" kern="0" dirty="0">
                <a:latin typeface="Times New Roman" pitchFamily="18" charset="0"/>
              </a:rPr>
              <a:t>所有键角均为</a:t>
            </a:r>
            <a:r>
              <a:rPr lang="en-US" altLang="zh-CN" sz="2400" b="1" kern="0" dirty="0">
                <a:latin typeface="Times New Roman" pitchFamily="18" charset="0"/>
              </a:rPr>
              <a:t>120° </a:t>
            </a:r>
          </a:p>
          <a:p>
            <a:pPr>
              <a:lnSpc>
                <a:spcPct val="150000"/>
              </a:lnSpc>
              <a:defRPr/>
            </a:pPr>
            <a:endParaRPr lang="en-US" altLang="zh-CN" sz="2400" b="1" kern="0" dirty="0">
              <a:latin typeface="Times New Roman" pitchFamily="18" charset="0"/>
            </a:endParaRPr>
          </a:p>
          <a:p>
            <a:pPr>
              <a:lnSpc>
                <a:spcPct val="150000"/>
              </a:lnSpc>
              <a:defRPr/>
            </a:pPr>
            <a:endParaRPr lang="en-US" altLang="zh-CN" sz="2400" b="1" kern="0" dirty="0">
              <a:latin typeface="Times New Roman" pitchFamily="18" charset="0"/>
            </a:endParaRPr>
          </a:p>
          <a:p>
            <a:pPr>
              <a:lnSpc>
                <a:spcPct val="150000"/>
              </a:lnSpc>
              <a:buFontTx/>
              <a:buNone/>
              <a:defRPr/>
            </a:pPr>
            <a:endParaRPr lang="en-US" altLang="zh-CN" sz="2400" b="1" kern="0" dirty="0">
              <a:solidFill>
                <a:schemeClr val="tx2"/>
              </a:solidFill>
              <a:latin typeface="Times New Roman" pitchFamily="18" charset="0"/>
            </a:endParaRPr>
          </a:p>
        </p:txBody>
      </p:sp>
      <p:pic>
        <p:nvPicPr>
          <p:cNvPr id="15364" name="Picture 5">
            <a:extLst>
              <a:ext uri="{FF2B5EF4-FFF2-40B4-BE49-F238E27FC236}">
                <a16:creationId xmlns:a16="http://schemas.microsoft.com/office/drawing/2014/main" id="{AE706D1D-6792-4787-8614-3E69C0A3A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22788"/>
            <a:ext cx="3429000"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365" name="Group 8">
            <a:extLst>
              <a:ext uri="{FF2B5EF4-FFF2-40B4-BE49-F238E27FC236}">
                <a16:creationId xmlns:a16="http://schemas.microsoft.com/office/drawing/2014/main" id="{600E9780-648B-4CD1-9EE3-500A08B9F52B}"/>
              </a:ext>
            </a:extLst>
          </p:cNvPr>
          <p:cNvGrpSpPr>
            <a:grpSpLocks/>
          </p:cNvGrpSpPr>
          <p:nvPr/>
        </p:nvGrpSpPr>
        <p:grpSpPr bwMode="auto">
          <a:xfrm>
            <a:off x="4927600" y="4260850"/>
            <a:ext cx="3581400" cy="2289175"/>
            <a:chOff x="3152" y="2614"/>
            <a:chExt cx="2256" cy="1442"/>
          </a:xfrm>
        </p:grpSpPr>
        <p:sp>
          <p:nvSpPr>
            <p:cNvPr id="6" name="Rectangle 2">
              <a:extLst>
                <a:ext uri="{FF2B5EF4-FFF2-40B4-BE49-F238E27FC236}">
                  <a16:creationId xmlns:a16="http://schemas.microsoft.com/office/drawing/2014/main" id="{1F58CEF5-695B-49E0-B5D2-ECDF00C68233}"/>
                </a:ext>
              </a:extLst>
            </p:cNvPr>
            <p:cNvSpPr>
              <a:spLocks noChangeArrowheads="1"/>
            </p:cNvSpPr>
            <p:nvPr/>
          </p:nvSpPr>
          <p:spPr bwMode="auto">
            <a:xfrm>
              <a:off x="3152" y="2614"/>
              <a:ext cx="2256" cy="139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sp>
          <p:nvSpPr>
            <p:cNvPr id="15375" name="Text Box 6">
              <a:extLst>
                <a:ext uri="{FF2B5EF4-FFF2-40B4-BE49-F238E27FC236}">
                  <a16:creationId xmlns:a16="http://schemas.microsoft.com/office/drawing/2014/main" id="{B621FD4B-A10E-4F6A-88C9-659B74967B82}"/>
                </a:ext>
              </a:extLst>
            </p:cNvPr>
            <p:cNvSpPr txBox="1">
              <a:spLocks noChangeArrowheads="1"/>
            </p:cNvSpPr>
            <p:nvPr/>
          </p:nvSpPr>
          <p:spPr bwMode="auto">
            <a:xfrm>
              <a:off x="3334" y="2659"/>
              <a:ext cx="1675"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Robinson 1925</a:t>
              </a:r>
              <a:r>
                <a:rPr kumimoji="1" lang="zh-CN" altLang="en-US" sz="2400" b="1">
                  <a:latin typeface="Times New Roman" panose="02020603050405020304" pitchFamily="18" charset="0"/>
                </a:rPr>
                <a:t>年</a:t>
              </a:r>
              <a:br>
                <a:rPr kumimoji="1" lang="zh-CN" altLang="en-US" sz="2400" b="1">
                  <a:latin typeface="Times New Roman" panose="02020603050405020304" pitchFamily="18" charset="0"/>
                </a:rPr>
              </a:br>
              <a:r>
                <a:rPr kumimoji="1" lang="zh-CN" altLang="en-US" sz="2400" b="1">
                  <a:latin typeface="Times New Roman" panose="02020603050405020304" pitchFamily="18" charset="0"/>
                </a:rPr>
                <a:t>建议用如下表达式</a:t>
              </a:r>
            </a:p>
          </p:txBody>
        </p:sp>
        <p:pic>
          <p:nvPicPr>
            <p:cNvPr id="15376" name="Picture 7">
              <a:extLst>
                <a:ext uri="{FF2B5EF4-FFF2-40B4-BE49-F238E27FC236}">
                  <a16:creationId xmlns:a16="http://schemas.microsoft.com/office/drawing/2014/main" id="{AD0E52A3-1286-4B61-B2D1-1E7A9D580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 y="3162"/>
              <a:ext cx="792" cy="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366" name="Group 2">
            <a:extLst>
              <a:ext uri="{FF2B5EF4-FFF2-40B4-BE49-F238E27FC236}">
                <a16:creationId xmlns:a16="http://schemas.microsoft.com/office/drawing/2014/main" id="{3B085C54-A028-4237-999C-17B27E91B50F}"/>
              </a:ext>
            </a:extLst>
          </p:cNvPr>
          <p:cNvGrpSpPr>
            <a:grpSpLocks noChangeAspect="1"/>
          </p:cNvGrpSpPr>
          <p:nvPr/>
        </p:nvGrpSpPr>
        <p:grpSpPr bwMode="auto">
          <a:xfrm>
            <a:off x="5519738" y="546100"/>
            <a:ext cx="3598862" cy="3406775"/>
            <a:chOff x="0" y="0"/>
            <a:chExt cx="4400550" cy="4371975"/>
          </a:xfrm>
        </p:grpSpPr>
        <p:pic>
          <p:nvPicPr>
            <p:cNvPr id="15367" name="Picture 3">
              <a:extLst>
                <a:ext uri="{FF2B5EF4-FFF2-40B4-BE49-F238E27FC236}">
                  <a16:creationId xmlns:a16="http://schemas.microsoft.com/office/drawing/2014/main" id="{36714368-0C3F-469F-ACC4-169DA5C515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440055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Box 4">
              <a:extLst>
                <a:ext uri="{FF2B5EF4-FFF2-40B4-BE49-F238E27FC236}">
                  <a16:creationId xmlns:a16="http://schemas.microsoft.com/office/drawing/2014/main" id="{F677F597-14EA-4320-9BA1-999507C394F3}"/>
                </a:ext>
              </a:extLst>
            </p:cNvPr>
            <p:cNvSpPr txBox="1">
              <a:spLocks noChangeArrowheads="1"/>
            </p:cNvSpPr>
            <p:nvPr/>
          </p:nvSpPr>
          <p:spPr bwMode="auto">
            <a:xfrm>
              <a:off x="2362349" y="457133"/>
              <a:ext cx="960983" cy="42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000" b="1">
                  <a:solidFill>
                    <a:schemeClr val="accent1"/>
                  </a:solidFill>
                  <a:latin typeface="Arial" panose="020B0604020202020204" pitchFamily="34" charset="0"/>
                </a:rPr>
                <a:t>1.09 Å</a:t>
              </a:r>
              <a:endParaRPr lang="zh-CN" altLang="en-US" sz="2000" b="1">
                <a:solidFill>
                  <a:schemeClr val="accent1"/>
                </a:solidFill>
                <a:latin typeface="Arial" panose="020B0604020202020204" pitchFamily="34" charset="0"/>
              </a:endParaRPr>
            </a:p>
          </p:txBody>
        </p:sp>
        <p:sp>
          <p:nvSpPr>
            <p:cNvPr id="15369" name="TextBox 5">
              <a:extLst>
                <a:ext uri="{FF2B5EF4-FFF2-40B4-BE49-F238E27FC236}">
                  <a16:creationId xmlns:a16="http://schemas.microsoft.com/office/drawing/2014/main" id="{5222B0DE-31E9-4F7E-8F44-C2CB4110CC21}"/>
                </a:ext>
              </a:extLst>
            </p:cNvPr>
            <p:cNvSpPr txBox="1">
              <a:spLocks noChangeArrowheads="1"/>
            </p:cNvSpPr>
            <p:nvPr/>
          </p:nvSpPr>
          <p:spPr bwMode="auto">
            <a:xfrm>
              <a:off x="3200549" y="1981481"/>
              <a:ext cx="960983" cy="42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000" b="1">
                  <a:solidFill>
                    <a:schemeClr val="accent1"/>
                  </a:solidFill>
                  <a:latin typeface="Arial" panose="020B0604020202020204" pitchFamily="34" charset="0"/>
                </a:rPr>
                <a:t>1.39 Å</a:t>
              </a:r>
              <a:endParaRPr lang="zh-CN" altLang="en-US" sz="2000" b="1">
                <a:solidFill>
                  <a:schemeClr val="accent1"/>
                </a:solidFill>
                <a:latin typeface="Arial" panose="020B0604020202020204" pitchFamily="34" charset="0"/>
              </a:endParaRPr>
            </a:p>
          </p:txBody>
        </p:sp>
        <p:sp>
          <p:nvSpPr>
            <p:cNvPr id="15370" name="弧形 6">
              <a:extLst>
                <a:ext uri="{FF2B5EF4-FFF2-40B4-BE49-F238E27FC236}">
                  <a16:creationId xmlns:a16="http://schemas.microsoft.com/office/drawing/2014/main" id="{AAC8B5C3-9262-4291-93AD-B48D3E74E8CD}"/>
                </a:ext>
              </a:extLst>
            </p:cNvPr>
            <p:cNvSpPr>
              <a:spLocks noChangeArrowheads="1"/>
            </p:cNvSpPr>
            <p:nvPr/>
          </p:nvSpPr>
          <p:spPr bwMode="auto">
            <a:xfrm rot="3065012">
              <a:off x="1839108" y="2862460"/>
              <a:ext cx="836931" cy="838200"/>
            </a:xfrm>
            <a:custGeom>
              <a:avLst/>
              <a:gdLst>
                <a:gd name="T0" fmla="*/ 412796 w 838200"/>
                <a:gd name="T1" fmla="*/ 0 h 838200"/>
                <a:gd name="T2" fmla="*/ 412796 w 838200"/>
                <a:gd name="T3" fmla="*/ 419100 h 838200"/>
                <a:gd name="T4" fmla="*/ 690403 w 838200"/>
                <a:gd name="T5" fmla="*/ 729276 h 838200"/>
                <a:gd name="T6" fmla="*/ 11796480 60000 65536"/>
                <a:gd name="T7" fmla="*/ 11796480 60000 65536"/>
                <a:gd name="T8" fmla="*/ 11796480 60000 65536"/>
                <a:gd name="T9" fmla="*/ 419101 w 838200"/>
                <a:gd name="T10" fmla="*/ 0 h 838200"/>
                <a:gd name="T11" fmla="*/ 838200 w 838200"/>
                <a:gd name="T12" fmla="*/ 729276 h 838200"/>
              </a:gdLst>
              <a:ahLst/>
              <a:cxnLst>
                <a:cxn ang="T6">
                  <a:pos x="T0" y="T1"/>
                </a:cxn>
                <a:cxn ang="T7">
                  <a:pos x="T2" y="T3"/>
                </a:cxn>
                <a:cxn ang="T8">
                  <a:pos x="T4" y="T5"/>
                </a:cxn>
              </a:cxnLst>
              <a:rect l="T9" t="T10" r="T11" b="T12"/>
              <a:pathLst>
                <a:path w="838200" h="838200" stroke="0">
                  <a:moveTo>
                    <a:pt x="419100" y="0"/>
                  </a:moveTo>
                  <a:lnTo>
                    <a:pt x="419099" y="0"/>
                  </a:lnTo>
                  <a:cubicBezTo>
                    <a:pt x="650562" y="0"/>
                    <a:pt x="838200" y="187637"/>
                    <a:pt x="838200" y="419100"/>
                  </a:cubicBezTo>
                  <a:cubicBezTo>
                    <a:pt x="838200" y="537214"/>
                    <a:pt x="788359" y="649845"/>
                    <a:pt x="700942" y="729277"/>
                  </a:cubicBezTo>
                  <a:lnTo>
                    <a:pt x="419100" y="419100"/>
                  </a:lnTo>
                  <a:lnTo>
                    <a:pt x="419100" y="0"/>
                  </a:lnTo>
                  <a:close/>
                </a:path>
                <a:path w="838200" h="838200" fill="none">
                  <a:moveTo>
                    <a:pt x="419100" y="0"/>
                  </a:moveTo>
                  <a:lnTo>
                    <a:pt x="419099" y="0"/>
                  </a:lnTo>
                  <a:cubicBezTo>
                    <a:pt x="650562" y="0"/>
                    <a:pt x="838200" y="187637"/>
                    <a:pt x="838200" y="419100"/>
                  </a:cubicBezTo>
                  <a:cubicBezTo>
                    <a:pt x="838200" y="537214"/>
                    <a:pt x="788359" y="649845"/>
                    <a:pt x="700942" y="729277"/>
                  </a:cubicBezTo>
                </a:path>
              </a:pathLst>
            </a:custGeom>
            <a:noFill/>
            <a:ln w="38100" cmpd="sng">
              <a:solidFill>
                <a:schemeClr val="accent2"/>
              </a:solidFill>
              <a:miter lim="800000"/>
              <a:headEnd/>
              <a:tailEnd/>
            </a:ln>
            <a:effectLst>
              <a:outerShdw dist="38100" dir="5400000" algn="ctr" rotWithShape="0">
                <a:srgbClr val="003148">
                  <a:alpha val="46999"/>
                </a:srgbClr>
              </a:outerShdw>
            </a:effectLst>
            <a:extLst>
              <a:ext uri="{909E8E84-426E-40DD-AFC4-6F175D3DCCD1}">
                <a14:hiddenFill xmlns:a14="http://schemas.microsoft.com/office/drawing/2010/main">
                  <a:solidFill>
                    <a:srgbClr val="FFFFFF"/>
                  </a:solidFill>
                </a14:hiddenFill>
              </a:ext>
            </a:extLst>
          </p:spPr>
          <p:txBody>
            <a:bodyPr rot="10800000" vert="eaVert" anchor="ctr"/>
            <a:lstStyle/>
            <a:p>
              <a:endParaRPr lang="zh-CN" altLang="en-US"/>
            </a:p>
          </p:txBody>
        </p:sp>
        <p:sp>
          <p:nvSpPr>
            <p:cNvPr id="15371" name="TextBox 7">
              <a:extLst>
                <a:ext uri="{FF2B5EF4-FFF2-40B4-BE49-F238E27FC236}">
                  <a16:creationId xmlns:a16="http://schemas.microsoft.com/office/drawing/2014/main" id="{9C8C4B35-99E3-49CF-8067-5367A6392E6C}"/>
                </a:ext>
              </a:extLst>
            </p:cNvPr>
            <p:cNvSpPr txBox="1">
              <a:spLocks noChangeArrowheads="1"/>
            </p:cNvSpPr>
            <p:nvPr/>
          </p:nvSpPr>
          <p:spPr bwMode="auto">
            <a:xfrm>
              <a:off x="2666851" y="3428495"/>
              <a:ext cx="731788" cy="42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7E9632"/>
                  </a:solidFill>
                  <a:latin typeface="Arial" panose="020B0604020202020204" pitchFamily="34" charset="0"/>
                </a:rPr>
                <a:t>120</a:t>
              </a:r>
              <a:r>
                <a:rPr lang="en-US" altLang="zh-CN" sz="2000" b="1" baseline="30000">
                  <a:solidFill>
                    <a:srgbClr val="7E9632"/>
                  </a:solidFill>
                  <a:latin typeface="Arial" panose="020B0604020202020204" pitchFamily="34" charset="0"/>
                </a:rPr>
                <a:t>o</a:t>
              </a:r>
              <a:endParaRPr lang="zh-CN" altLang="en-US" sz="2000" b="1" baseline="30000">
                <a:solidFill>
                  <a:srgbClr val="7E9632"/>
                </a:solidFill>
                <a:latin typeface="Arial" panose="020B0604020202020204" pitchFamily="34" charset="0"/>
              </a:endParaRPr>
            </a:p>
          </p:txBody>
        </p:sp>
        <p:sp>
          <p:nvSpPr>
            <p:cNvPr id="15372" name="弧形 8">
              <a:extLst>
                <a:ext uri="{FF2B5EF4-FFF2-40B4-BE49-F238E27FC236}">
                  <a16:creationId xmlns:a16="http://schemas.microsoft.com/office/drawing/2014/main" id="{AFE77BB6-ECAE-4FF6-8369-A93EB5D3BFA6}"/>
                </a:ext>
              </a:extLst>
            </p:cNvPr>
            <p:cNvSpPr>
              <a:spLocks noChangeArrowheads="1"/>
            </p:cNvSpPr>
            <p:nvPr/>
          </p:nvSpPr>
          <p:spPr bwMode="auto">
            <a:xfrm rot="-4222515">
              <a:off x="1716326" y="2630456"/>
              <a:ext cx="836930" cy="838200"/>
            </a:xfrm>
            <a:custGeom>
              <a:avLst/>
              <a:gdLst>
                <a:gd name="T0" fmla="*/ 412795 w 838200"/>
                <a:gd name="T1" fmla="*/ 0 h 838200"/>
                <a:gd name="T2" fmla="*/ 412795 w 838200"/>
                <a:gd name="T3" fmla="*/ 419100 h 838200"/>
                <a:gd name="T4" fmla="*/ 690395 w 838200"/>
                <a:gd name="T5" fmla="*/ 729276 h 838200"/>
                <a:gd name="T6" fmla="*/ 11796480 60000 65536"/>
                <a:gd name="T7" fmla="*/ 11796480 60000 65536"/>
                <a:gd name="T8" fmla="*/ 11796480 60000 65536"/>
                <a:gd name="T9" fmla="*/ 419100 w 838200"/>
                <a:gd name="T10" fmla="*/ 0 h 838200"/>
                <a:gd name="T11" fmla="*/ 838200 w 838200"/>
                <a:gd name="T12" fmla="*/ 729276 h 838200"/>
              </a:gdLst>
              <a:ahLst/>
              <a:cxnLst>
                <a:cxn ang="T6">
                  <a:pos x="T0" y="T1"/>
                </a:cxn>
                <a:cxn ang="T7">
                  <a:pos x="T2" y="T3"/>
                </a:cxn>
                <a:cxn ang="T8">
                  <a:pos x="T4" y="T5"/>
                </a:cxn>
              </a:cxnLst>
              <a:rect l="T9" t="T10" r="T11" b="T12"/>
              <a:pathLst>
                <a:path w="838200" h="838200" stroke="0">
                  <a:moveTo>
                    <a:pt x="419100" y="0"/>
                  </a:moveTo>
                  <a:lnTo>
                    <a:pt x="419099" y="0"/>
                  </a:lnTo>
                  <a:cubicBezTo>
                    <a:pt x="650562" y="0"/>
                    <a:pt x="838200" y="187637"/>
                    <a:pt x="838200" y="419100"/>
                  </a:cubicBezTo>
                  <a:cubicBezTo>
                    <a:pt x="838200" y="537214"/>
                    <a:pt x="788359" y="649845"/>
                    <a:pt x="700942" y="729277"/>
                  </a:cubicBezTo>
                  <a:lnTo>
                    <a:pt x="419100" y="419100"/>
                  </a:lnTo>
                  <a:lnTo>
                    <a:pt x="419100" y="0"/>
                  </a:lnTo>
                  <a:close/>
                </a:path>
                <a:path w="838200" h="838200" fill="none">
                  <a:moveTo>
                    <a:pt x="419100" y="0"/>
                  </a:moveTo>
                  <a:lnTo>
                    <a:pt x="419099" y="0"/>
                  </a:lnTo>
                  <a:cubicBezTo>
                    <a:pt x="650562" y="0"/>
                    <a:pt x="838200" y="187637"/>
                    <a:pt x="838200" y="419100"/>
                  </a:cubicBezTo>
                  <a:cubicBezTo>
                    <a:pt x="838200" y="537214"/>
                    <a:pt x="788359" y="649845"/>
                    <a:pt x="700942" y="729277"/>
                  </a:cubicBezTo>
                </a:path>
              </a:pathLst>
            </a:custGeom>
            <a:noFill/>
            <a:ln w="38100" cmpd="sng">
              <a:solidFill>
                <a:schemeClr val="accent2"/>
              </a:solidFill>
              <a:miter lim="800000"/>
              <a:headEnd/>
              <a:tailEnd/>
            </a:ln>
            <a:effectLst>
              <a:outerShdw dist="38100" dir="5400000" algn="ctr" rotWithShape="0">
                <a:srgbClr val="003148">
                  <a:alpha val="46999"/>
                </a:srgbClr>
              </a:outerShdw>
            </a:effectLst>
            <a:extLst>
              <a:ext uri="{909E8E84-426E-40DD-AFC4-6F175D3DCCD1}">
                <a14:hiddenFill xmlns:a14="http://schemas.microsoft.com/office/drawing/2010/main">
                  <a:solidFill>
                    <a:srgbClr val="FFFFFF"/>
                  </a:solidFill>
                </a14:hiddenFill>
              </a:ext>
            </a:extLst>
          </p:spPr>
          <p:txBody>
            <a:bodyPr vert="eaVert" anchor="ctr"/>
            <a:lstStyle/>
            <a:p>
              <a:endParaRPr lang="zh-CN" altLang="en-US"/>
            </a:p>
          </p:txBody>
        </p:sp>
        <p:sp>
          <p:nvSpPr>
            <p:cNvPr id="15373" name="TextBox 9">
              <a:extLst>
                <a:ext uri="{FF2B5EF4-FFF2-40B4-BE49-F238E27FC236}">
                  <a16:creationId xmlns:a16="http://schemas.microsoft.com/office/drawing/2014/main" id="{DE072623-2F5B-4BDB-BE0B-17F45D6C7A63}"/>
                </a:ext>
              </a:extLst>
            </p:cNvPr>
            <p:cNvSpPr txBox="1">
              <a:spLocks noChangeArrowheads="1"/>
            </p:cNvSpPr>
            <p:nvPr/>
          </p:nvSpPr>
          <p:spPr bwMode="auto">
            <a:xfrm>
              <a:off x="1797546" y="2210047"/>
              <a:ext cx="731788" cy="42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7E9632"/>
                  </a:solidFill>
                  <a:latin typeface="Arial" panose="020B0604020202020204" pitchFamily="34" charset="0"/>
                </a:rPr>
                <a:t>120</a:t>
              </a:r>
              <a:r>
                <a:rPr lang="en-US" altLang="zh-CN" sz="2000" b="1" baseline="30000">
                  <a:solidFill>
                    <a:srgbClr val="7E9632"/>
                  </a:solidFill>
                  <a:latin typeface="Arial" panose="020B0604020202020204" pitchFamily="34" charset="0"/>
                </a:rPr>
                <a:t>o</a:t>
              </a:r>
              <a:endParaRPr lang="zh-CN" altLang="en-US" sz="2000" b="1" baseline="30000">
                <a:solidFill>
                  <a:srgbClr val="7E9632"/>
                </a:solidFill>
                <a:latin typeface="Arial" panose="020B0604020202020204" pitchFamily="34" charset="0"/>
              </a:endParaRPr>
            </a:p>
          </p:txBody>
        </p:sp>
      </p:grpSp>
      <p:sp>
        <p:nvSpPr>
          <p:cNvPr id="4" name="日期占位符 3">
            <a:extLst>
              <a:ext uri="{FF2B5EF4-FFF2-40B4-BE49-F238E27FC236}">
                <a16:creationId xmlns:a16="http://schemas.microsoft.com/office/drawing/2014/main" id="{BE97FC2C-8BCE-40BB-9265-137E82F1490B}"/>
              </a:ext>
            </a:extLst>
          </p:cNvPr>
          <p:cNvSpPr>
            <a:spLocks noGrp="1"/>
          </p:cNvSpPr>
          <p:nvPr>
            <p:ph type="dt" sz="half" idx="10"/>
          </p:nvPr>
        </p:nvSpPr>
        <p:spPr/>
        <p:txBody>
          <a:bodyPr/>
          <a:lstStyle/>
          <a:p>
            <a:pPr>
              <a:defRPr/>
            </a:pPr>
            <a:fld id="{7197ECE4-BB79-48CB-BEB1-176FC9851866}" type="datetime11">
              <a:rPr lang="zh-CN" altLang="en-US" smtClean="0"/>
              <a:t>13:39:02</a:t>
            </a:fld>
            <a:endParaRPr lang="en-US"/>
          </a:p>
        </p:txBody>
      </p:sp>
      <p:sp>
        <p:nvSpPr>
          <p:cNvPr id="5" name="灯片编号占位符 4">
            <a:extLst>
              <a:ext uri="{FF2B5EF4-FFF2-40B4-BE49-F238E27FC236}">
                <a16:creationId xmlns:a16="http://schemas.microsoft.com/office/drawing/2014/main" id="{F526ED4A-9507-43B7-90FA-CDD8CF405B13}"/>
              </a:ext>
            </a:extLst>
          </p:cNvPr>
          <p:cNvSpPr>
            <a:spLocks noGrp="1"/>
          </p:cNvSpPr>
          <p:nvPr>
            <p:ph type="sldNum" sz="quarter" idx="12"/>
          </p:nvPr>
        </p:nvSpPr>
        <p:spPr/>
        <p:txBody>
          <a:bodyPr/>
          <a:lstStyle/>
          <a:p>
            <a:fld id="{8A709BD3-85C3-42A7-8D66-86EF4A2C91EF}" type="slidenum">
              <a:rPr lang="en-US" altLang="zh-CN" smtClean="0"/>
              <a:pPr/>
              <a:t>11</a:t>
            </a:fld>
            <a:endParaRPr lang="en-US" altLang="zh-CN"/>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a:extLst>
              <a:ext uri="{FF2B5EF4-FFF2-40B4-BE49-F238E27FC236}">
                <a16:creationId xmlns:a16="http://schemas.microsoft.com/office/drawing/2014/main" id="{77B37E7D-8DC0-463E-A59F-49F4CD00C9A7}"/>
              </a:ext>
            </a:extLst>
          </p:cNvPr>
          <p:cNvSpPr txBox="1">
            <a:spLocks noChangeArrowheads="1"/>
          </p:cNvSpPr>
          <p:nvPr/>
        </p:nvSpPr>
        <p:spPr bwMode="auto">
          <a:xfrm>
            <a:off x="457200" y="833438"/>
            <a:ext cx="7467600" cy="461962"/>
          </a:xfrm>
          <a:prstGeom prst="rect">
            <a:avLst/>
          </a:prstGeom>
          <a:noFill/>
          <a:ln w="9525">
            <a:noFill/>
            <a:miter lim="800000"/>
            <a:headEnd/>
            <a:tailEnd/>
          </a:ln>
        </p:spPr>
        <p:txBody>
          <a:bodyPr>
            <a:spAutoFit/>
          </a:bodyPr>
          <a:lstStyle/>
          <a:p>
            <a:pPr>
              <a:spcBef>
                <a:spcPct val="50000"/>
              </a:spcBef>
              <a:defRPr/>
            </a:pPr>
            <a:r>
              <a:rPr lang="en-US" sz="2400" b="1" dirty="0">
                <a:solidFill>
                  <a:srgbClr val="006600"/>
                </a:solidFill>
                <a:effectLst>
                  <a:outerShdw blurRad="38100" dist="38100" dir="2700000" algn="tl">
                    <a:srgbClr val="C0C0C0"/>
                  </a:outerShdw>
                </a:effectLst>
                <a:latin typeface="黑体" pitchFamily="2" charset="-122"/>
                <a:ea typeface="黑体" pitchFamily="2" charset="-122"/>
              </a:rPr>
              <a:t>2</a:t>
            </a:r>
            <a:r>
              <a:rPr lang="zh-CN" altLang="en-US" sz="2400" b="1" dirty="0">
                <a:solidFill>
                  <a:srgbClr val="006600"/>
                </a:solidFill>
                <a:effectLst>
                  <a:outerShdw blurRad="38100" dist="38100" dir="2700000" algn="tl">
                    <a:srgbClr val="C0C0C0"/>
                  </a:outerShdw>
                </a:effectLst>
                <a:latin typeface="黑体" pitchFamily="2" charset="-122"/>
                <a:ea typeface="黑体" pitchFamily="2" charset="-122"/>
              </a:rPr>
              <a:t>、已有取代基为</a:t>
            </a:r>
            <a:r>
              <a:rPr lang="zh-CN" altLang="en-US" sz="2400" b="1" u="sng" dirty="0">
                <a:solidFill>
                  <a:srgbClr val="006600"/>
                </a:solidFill>
                <a:effectLst>
                  <a:outerShdw blurRad="38100" dist="38100" dir="2700000" algn="tl">
                    <a:srgbClr val="C0C0C0"/>
                  </a:outerShdw>
                </a:effectLst>
                <a:latin typeface="黑体" pitchFamily="2" charset="-122"/>
                <a:ea typeface="黑体" pitchFamily="2" charset="-122"/>
              </a:rPr>
              <a:t>钝化基</a:t>
            </a:r>
            <a:r>
              <a:rPr lang="zh-CN" altLang="en-US" sz="2400" b="1" dirty="0">
                <a:solidFill>
                  <a:srgbClr val="006600"/>
                </a:solidFill>
                <a:effectLst>
                  <a:outerShdw blurRad="38100" dist="38100" dir="2700000" algn="tl">
                    <a:srgbClr val="C0C0C0"/>
                  </a:outerShdw>
                </a:effectLst>
                <a:latin typeface="黑体" pitchFamily="2" charset="-122"/>
                <a:ea typeface="黑体" pitchFamily="2" charset="-122"/>
              </a:rPr>
              <a:t>时：</a:t>
            </a:r>
            <a:r>
              <a:rPr lang="zh-CN" altLang="en-US" sz="2400" b="1" dirty="0">
                <a:solidFill>
                  <a:srgbClr val="FF0000"/>
                </a:solidFill>
                <a:latin typeface="黑体" pitchFamily="2" charset="-122"/>
                <a:ea typeface="黑体" pitchFamily="2" charset="-122"/>
              </a:rPr>
              <a:t>异环取代（</a:t>
            </a:r>
            <a:r>
              <a:rPr lang="zh-CN" altLang="en-US" sz="2400" b="1" dirty="0">
                <a:solidFill>
                  <a:srgbClr val="FF0000"/>
                </a:solidFill>
                <a:ea typeface="黑体" pitchFamily="2" charset="-122"/>
                <a:sym typeface="Symbol" pitchFamily="18" charset="2"/>
              </a:rPr>
              <a:t></a:t>
            </a:r>
            <a:r>
              <a:rPr lang="zh-CN" altLang="en-US" sz="2400" b="1" dirty="0">
                <a:solidFill>
                  <a:srgbClr val="FF0000"/>
                </a:solidFill>
                <a:latin typeface="黑体" pitchFamily="2" charset="-122"/>
                <a:ea typeface="黑体" pitchFamily="2" charset="-122"/>
              </a:rPr>
              <a:t>位）</a:t>
            </a:r>
          </a:p>
        </p:txBody>
      </p:sp>
      <p:sp>
        <p:nvSpPr>
          <p:cNvPr id="71683" name="Text Box 3">
            <a:extLst>
              <a:ext uri="{FF2B5EF4-FFF2-40B4-BE49-F238E27FC236}">
                <a16:creationId xmlns:a16="http://schemas.microsoft.com/office/drawing/2014/main" id="{EFA58F03-924D-4A99-92EF-E9004310D50D}"/>
              </a:ext>
            </a:extLst>
          </p:cNvPr>
          <p:cNvSpPr txBox="1">
            <a:spLocks noChangeArrowheads="1"/>
          </p:cNvSpPr>
          <p:nvPr/>
        </p:nvSpPr>
        <p:spPr bwMode="auto">
          <a:xfrm>
            <a:off x="990600" y="1676400"/>
            <a:ext cx="6172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200" b="1">
                <a:solidFill>
                  <a:srgbClr val="FF0000"/>
                </a:solidFill>
                <a:latin typeface="黑体" panose="02010609060101010101" pitchFamily="49" charset="-122"/>
                <a:ea typeface="黑体" panose="02010609060101010101" pitchFamily="49" charset="-122"/>
                <a:sym typeface="Symbol" panose="05050102010706020507" pitchFamily="18" charset="2"/>
              </a:rPr>
              <a:t>新进入基团进入另一个环的位</a:t>
            </a:r>
          </a:p>
        </p:txBody>
      </p:sp>
      <p:graphicFrame>
        <p:nvGraphicFramePr>
          <p:cNvPr id="71684" name="Object 6">
            <a:extLst>
              <a:ext uri="{FF2B5EF4-FFF2-40B4-BE49-F238E27FC236}">
                <a16:creationId xmlns:a16="http://schemas.microsoft.com/office/drawing/2014/main" id="{2B691D8A-37EB-47A9-B441-31AC9DF1EC2C}"/>
              </a:ext>
            </a:extLst>
          </p:cNvPr>
          <p:cNvGraphicFramePr>
            <a:graphicFrameLocks noChangeAspect="1"/>
          </p:cNvGraphicFramePr>
          <p:nvPr/>
        </p:nvGraphicFramePr>
        <p:xfrm>
          <a:off x="1023938" y="2667000"/>
          <a:ext cx="5521325" cy="1439863"/>
        </p:xfrm>
        <a:graphic>
          <a:graphicData uri="http://schemas.openxmlformats.org/presentationml/2006/ole">
            <mc:AlternateContent xmlns:mc="http://schemas.openxmlformats.org/markup-compatibility/2006">
              <mc:Choice xmlns:v="urn:schemas-microsoft-com:vml" Requires="v">
                <p:oleObj spid="_x0000_s71826" r:id="rId3" imgW="3335400" imgH="860400" progId="ChemDraw.Document.6.0">
                  <p:embed/>
                </p:oleObj>
              </mc:Choice>
              <mc:Fallback>
                <p:oleObj r:id="rId3" imgW="3335400" imgH="860400" progId="ChemDraw.Document.6.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2667000"/>
                        <a:ext cx="552132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5" name="Object 7">
            <a:extLst>
              <a:ext uri="{FF2B5EF4-FFF2-40B4-BE49-F238E27FC236}">
                <a16:creationId xmlns:a16="http://schemas.microsoft.com/office/drawing/2014/main" id="{ECE84DC8-9119-4348-9986-DD7C1BA95443}"/>
              </a:ext>
            </a:extLst>
          </p:cNvPr>
          <p:cNvGraphicFramePr>
            <a:graphicFrameLocks noChangeAspect="1"/>
          </p:cNvGraphicFramePr>
          <p:nvPr/>
        </p:nvGraphicFramePr>
        <p:xfrm>
          <a:off x="990600" y="4495800"/>
          <a:ext cx="7686675" cy="1439863"/>
        </p:xfrm>
        <a:graphic>
          <a:graphicData uri="http://schemas.openxmlformats.org/presentationml/2006/ole">
            <mc:AlternateContent xmlns:mc="http://schemas.openxmlformats.org/markup-compatibility/2006">
              <mc:Choice xmlns:v="urn:schemas-microsoft-com:vml" Requires="v">
                <p:oleObj spid="_x0000_s71827" r:id="rId5" imgW="4266720" imgH="789840" progId="ChemDraw.Document.6.0">
                  <p:embed/>
                </p:oleObj>
              </mc:Choice>
              <mc:Fallback>
                <p:oleObj r:id="rId5" imgW="4266720" imgH="789840"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495800"/>
                        <a:ext cx="7686675"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F1A2B7CB-D1DC-4761-9660-DD5247625549}"/>
              </a:ext>
            </a:extLst>
          </p:cNvPr>
          <p:cNvSpPr>
            <a:spLocks noGrp="1"/>
          </p:cNvSpPr>
          <p:nvPr>
            <p:ph type="dt" sz="half" idx="10"/>
          </p:nvPr>
        </p:nvSpPr>
        <p:spPr/>
        <p:txBody>
          <a:bodyPr/>
          <a:lstStyle/>
          <a:p>
            <a:pPr>
              <a:defRPr/>
            </a:pPr>
            <a:fld id="{B2C2EA9F-016E-4100-BF9E-063BCCFFAA22}" type="datetime11">
              <a:rPr lang="zh-CN" altLang="en-US" smtClean="0"/>
              <a:t>13:39:03</a:t>
            </a:fld>
            <a:endParaRPr lang="en-US"/>
          </a:p>
        </p:txBody>
      </p:sp>
      <p:sp>
        <p:nvSpPr>
          <p:cNvPr id="3" name="灯片编号占位符 2">
            <a:extLst>
              <a:ext uri="{FF2B5EF4-FFF2-40B4-BE49-F238E27FC236}">
                <a16:creationId xmlns:a16="http://schemas.microsoft.com/office/drawing/2014/main" id="{A1A782C7-9A59-4418-B0D4-E027F5E21946}"/>
              </a:ext>
            </a:extLst>
          </p:cNvPr>
          <p:cNvSpPr>
            <a:spLocks noGrp="1"/>
          </p:cNvSpPr>
          <p:nvPr>
            <p:ph type="sldNum" sz="quarter" idx="12"/>
          </p:nvPr>
        </p:nvSpPr>
        <p:spPr/>
        <p:txBody>
          <a:bodyPr/>
          <a:lstStyle/>
          <a:p>
            <a:fld id="{8A709BD3-85C3-42A7-8D66-86EF4A2C91EF}" type="slidenum">
              <a:rPr lang="en-US" altLang="zh-CN" smtClean="0"/>
              <a:pPr/>
              <a:t>110</a:t>
            </a:fld>
            <a:endParaRPr lang="en-US" altLang="zh-CN"/>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a:extLst>
              <a:ext uri="{FF2B5EF4-FFF2-40B4-BE49-F238E27FC236}">
                <a16:creationId xmlns:a16="http://schemas.microsoft.com/office/drawing/2014/main" id="{00FB9402-0428-4F48-A152-DF28AC768915}"/>
              </a:ext>
            </a:extLst>
          </p:cNvPr>
          <p:cNvSpPr txBox="1">
            <a:spLocks noChangeArrowheads="1"/>
          </p:cNvSpPr>
          <p:nvPr/>
        </p:nvSpPr>
        <p:spPr bwMode="auto">
          <a:xfrm>
            <a:off x="415925" y="757238"/>
            <a:ext cx="2895600" cy="461962"/>
          </a:xfrm>
          <a:prstGeom prst="rect">
            <a:avLst/>
          </a:prstGeom>
          <a:noFill/>
          <a:ln w="9525">
            <a:noFill/>
            <a:miter lim="800000"/>
            <a:headEnd/>
            <a:tailEnd/>
          </a:ln>
        </p:spPr>
        <p:txBody>
          <a:bodyPr>
            <a:spAutoFit/>
          </a:bodyPr>
          <a:lstStyle/>
          <a:p>
            <a:pPr>
              <a:defRPr/>
            </a:pPr>
            <a:r>
              <a:rPr lang="zh-CN" altLang="en-US" sz="2400" b="1" dirty="0">
                <a:solidFill>
                  <a:srgbClr val="006600"/>
                </a:solidFill>
                <a:effectLst>
                  <a:outerShdw blurRad="38100" dist="38100" dir="2700000" algn="tl">
                    <a:srgbClr val="C0C0C0"/>
                  </a:outerShdw>
                </a:effectLst>
                <a:ea typeface="黑体" pitchFamily="2" charset="-122"/>
              </a:rPr>
              <a:t>萘环的磺化反应</a:t>
            </a:r>
          </a:p>
        </p:txBody>
      </p:sp>
      <p:sp>
        <p:nvSpPr>
          <p:cNvPr id="93187" name="Text Box 4">
            <a:extLst>
              <a:ext uri="{FF2B5EF4-FFF2-40B4-BE49-F238E27FC236}">
                <a16:creationId xmlns:a16="http://schemas.microsoft.com/office/drawing/2014/main" id="{A502851E-BC0C-4F76-A62A-B0577E313398}"/>
              </a:ext>
            </a:extLst>
          </p:cNvPr>
          <p:cNvSpPr txBox="1">
            <a:spLocks noChangeArrowheads="1"/>
          </p:cNvSpPr>
          <p:nvPr/>
        </p:nvSpPr>
        <p:spPr bwMode="auto">
          <a:xfrm>
            <a:off x="6221413" y="1447800"/>
            <a:ext cx="2057400" cy="396875"/>
          </a:xfrm>
          <a:prstGeom prst="rect">
            <a:avLst/>
          </a:prstGeom>
          <a:noFill/>
          <a:ln w="9525">
            <a:noFill/>
            <a:miter lim="800000"/>
            <a:headEnd/>
            <a:tailEnd/>
          </a:ln>
        </p:spPr>
        <p:txBody>
          <a:bodyPr>
            <a:spAutoFit/>
          </a:bodyPr>
          <a:lstStyle/>
          <a:p>
            <a:pPr>
              <a:spcBef>
                <a:spcPct val="50000"/>
              </a:spcBef>
              <a:defRPr/>
            </a:pPr>
            <a:r>
              <a:rPr lang="zh-CN" altLang="en-US" sz="2000" b="1" dirty="0">
                <a:solidFill>
                  <a:srgbClr val="006600"/>
                </a:solidFill>
                <a:effectLst>
                  <a:outerShdw blurRad="38100" dist="38100" dir="2700000" algn="tl">
                    <a:srgbClr val="C0C0C0"/>
                  </a:outerShdw>
                </a:effectLst>
                <a:ea typeface="黑体" pitchFamily="2" charset="-122"/>
              </a:rPr>
              <a:t>动力学控制</a:t>
            </a:r>
          </a:p>
        </p:txBody>
      </p:sp>
      <p:sp>
        <p:nvSpPr>
          <p:cNvPr id="93188" name="Text Box 5">
            <a:extLst>
              <a:ext uri="{FF2B5EF4-FFF2-40B4-BE49-F238E27FC236}">
                <a16:creationId xmlns:a16="http://schemas.microsoft.com/office/drawing/2014/main" id="{45D25A60-6396-4A32-8529-CC39EE5474F8}"/>
              </a:ext>
            </a:extLst>
          </p:cNvPr>
          <p:cNvSpPr txBox="1">
            <a:spLocks noChangeArrowheads="1"/>
          </p:cNvSpPr>
          <p:nvPr/>
        </p:nvSpPr>
        <p:spPr bwMode="auto">
          <a:xfrm>
            <a:off x="6248400" y="3067050"/>
            <a:ext cx="2057400" cy="396875"/>
          </a:xfrm>
          <a:prstGeom prst="rect">
            <a:avLst/>
          </a:prstGeom>
          <a:noFill/>
          <a:ln w="9525">
            <a:noFill/>
            <a:miter lim="800000"/>
            <a:headEnd/>
            <a:tailEnd/>
          </a:ln>
        </p:spPr>
        <p:txBody>
          <a:bodyPr>
            <a:spAutoFit/>
          </a:bodyPr>
          <a:lstStyle/>
          <a:p>
            <a:pPr>
              <a:spcBef>
                <a:spcPct val="50000"/>
              </a:spcBef>
              <a:defRPr/>
            </a:pPr>
            <a:r>
              <a:rPr lang="zh-CN" altLang="en-US" sz="2000" b="1" dirty="0">
                <a:solidFill>
                  <a:srgbClr val="006600"/>
                </a:solidFill>
                <a:effectLst>
                  <a:outerShdw blurRad="38100" dist="38100" dir="2700000" algn="tl">
                    <a:srgbClr val="C0C0C0"/>
                  </a:outerShdw>
                </a:effectLst>
                <a:ea typeface="黑体" pitchFamily="2" charset="-122"/>
              </a:rPr>
              <a:t>热力学控制</a:t>
            </a:r>
          </a:p>
        </p:txBody>
      </p:sp>
      <p:sp>
        <p:nvSpPr>
          <p:cNvPr id="93189" name="Text Box 6">
            <a:extLst>
              <a:ext uri="{FF2B5EF4-FFF2-40B4-BE49-F238E27FC236}">
                <a16:creationId xmlns:a16="http://schemas.microsoft.com/office/drawing/2014/main" id="{88B531AD-FBE5-4DF6-946A-D9600A04D694}"/>
              </a:ext>
            </a:extLst>
          </p:cNvPr>
          <p:cNvSpPr txBox="1">
            <a:spLocks noChangeArrowheads="1"/>
          </p:cNvSpPr>
          <p:nvPr/>
        </p:nvSpPr>
        <p:spPr bwMode="auto">
          <a:xfrm>
            <a:off x="1524000" y="3773488"/>
            <a:ext cx="6400800" cy="930275"/>
          </a:xfrm>
          <a:prstGeom prst="rect">
            <a:avLst/>
          </a:prstGeom>
          <a:noFill/>
          <a:ln w="9525">
            <a:noFill/>
            <a:miter lim="800000"/>
            <a:headEnd/>
            <a:tailEnd/>
          </a:ln>
        </p:spPr>
        <p:txBody>
          <a:bodyPr>
            <a:spAutoFit/>
          </a:bodyPr>
          <a:lstStyle/>
          <a:p>
            <a:pPr>
              <a:spcBef>
                <a:spcPct val="50000"/>
              </a:spcBef>
              <a:defRPr/>
            </a:pPr>
            <a:r>
              <a:rPr lang="en-US" sz="2200" b="1" dirty="0">
                <a:solidFill>
                  <a:srgbClr val="04566C"/>
                </a:solidFill>
                <a:effectLst>
                  <a:outerShdw blurRad="38100" dist="38100" dir="2700000" algn="tl">
                    <a:srgbClr val="C0C0C0"/>
                  </a:outerShdw>
                </a:effectLst>
                <a:latin typeface="黑体" pitchFamily="2" charset="-122"/>
                <a:ea typeface="黑体" pitchFamily="2" charset="-122"/>
                <a:sym typeface="Symbol" pitchFamily="18" charset="2"/>
              </a:rPr>
              <a:t></a:t>
            </a:r>
            <a:r>
              <a:rPr lang="zh-CN" altLang="en-US" sz="2200" b="1" dirty="0">
                <a:solidFill>
                  <a:srgbClr val="04566C"/>
                </a:solidFill>
                <a:effectLst>
                  <a:outerShdw blurRad="38100" dist="38100" dir="2700000" algn="tl">
                    <a:srgbClr val="C0C0C0"/>
                  </a:outerShdw>
                </a:effectLst>
                <a:latin typeface="黑体" pitchFamily="2" charset="-122"/>
                <a:ea typeface="黑体" pitchFamily="2" charset="-122"/>
                <a:sym typeface="Symbol" pitchFamily="18" charset="2"/>
              </a:rPr>
              <a:t>位活性高</a:t>
            </a:r>
          </a:p>
          <a:p>
            <a:pPr>
              <a:spcBef>
                <a:spcPct val="50000"/>
              </a:spcBef>
              <a:defRPr/>
            </a:pPr>
            <a:r>
              <a:rPr lang="zh-CN" altLang="en-US" sz="2200" b="1" dirty="0">
                <a:solidFill>
                  <a:srgbClr val="04566C"/>
                </a:solidFill>
                <a:effectLst>
                  <a:outerShdw blurRad="38100" dist="38100" dir="2700000" algn="tl">
                    <a:srgbClr val="C0C0C0"/>
                  </a:outerShdw>
                </a:effectLst>
                <a:latin typeface="黑体" pitchFamily="2" charset="-122"/>
                <a:ea typeface="黑体" pitchFamily="2" charset="-122"/>
                <a:sym typeface="Symbol" pitchFamily="18" charset="2"/>
              </a:rPr>
              <a:t>位稳定</a:t>
            </a:r>
            <a:endParaRPr lang="zh-CN" altLang="en-US" sz="2200" b="1" dirty="0">
              <a:solidFill>
                <a:srgbClr val="04566C"/>
              </a:solidFill>
              <a:effectLst>
                <a:outerShdw blurRad="38100" dist="38100" dir="2700000" algn="tl">
                  <a:srgbClr val="C0C0C0"/>
                </a:outerShdw>
              </a:effectLst>
              <a:latin typeface="黑体" pitchFamily="2" charset="-122"/>
              <a:ea typeface="黑体" pitchFamily="2" charset="-122"/>
            </a:endParaRPr>
          </a:p>
        </p:txBody>
      </p:sp>
      <p:graphicFrame>
        <p:nvGraphicFramePr>
          <p:cNvPr id="72710" name="Object 5">
            <a:extLst>
              <a:ext uri="{FF2B5EF4-FFF2-40B4-BE49-F238E27FC236}">
                <a16:creationId xmlns:a16="http://schemas.microsoft.com/office/drawing/2014/main" id="{05383203-06D4-4D56-AE42-18FD8344D9A9}"/>
              </a:ext>
            </a:extLst>
          </p:cNvPr>
          <p:cNvGraphicFramePr>
            <a:graphicFrameLocks noChangeAspect="1"/>
          </p:cNvGraphicFramePr>
          <p:nvPr/>
        </p:nvGraphicFramePr>
        <p:xfrm>
          <a:off x="908050" y="989013"/>
          <a:ext cx="5499100" cy="2565400"/>
        </p:xfrm>
        <a:graphic>
          <a:graphicData uri="http://schemas.openxmlformats.org/presentationml/2006/ole">
            <mc:AlternateContent xmlns:mc="http://schemas.openxmlformats.org/markup-compatibility/2006">
              <mc:Choice xmlns:v="urn:schemas-microsoft-com:vml" Requires="v">
                <p:oleObj spid="_x0000_s72920" r:id="rId3" imgW="3161880" imgH="1475640" progId="ChemDraw.Document.6.0">
                  <p:embed/>
                </p:oleObj>
              </mc:Choice>
              <mc:Fallback>
                <p:oleObj r:id="rId3" imgW="3161880" imgH="1475640" progId="ChemDraw.Document.6.0">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050" y="989013"/>
                        <a:ext cx="54991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13" name="Text Box 12">
            <a:extLst>
              <a:ext uri="{FF2B5EF4-FFF2-40B4-BE49-F238E27FC236}">
                <a16:creationId xmlns:a16="http://schemas.microsoft.com/office/drawing/2014/main" id="{12246471-7775-40B7-A6AE-779A03D040E0}"/>
              </a:ext>
            </a:extLst>
          </p:cNvPr>
          <p:cNvSpPr txBox="1">
            <a:spLocks noChangeArrowheads="1"/>
          </p:cNvSpPr>
          <p:nvPr/>
        </p:nvSpPr>
        <p:spPr bwMode="auto">
          <a:xfrm>
            <a:off x="4953000" y="5791200"/>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000" b="1" dirty="0">
                <a:solidFill>
                  <a:srgbClr val="006600"/>
                </a:solidFill>
                <a:latin typeface="Arial" panose="020B0604020202020204" pitchFamily="34" charset="0"/>
                <a:ea typeface="黑体" panose="02010609060101010101" pitchFamily="49" charset="-122"/>
              </a:rPr>
              <a:t>用途：获得萘的其它衍生物</a:t>
            </a:r>
          </a:p>
        </p:txBody>
      </p:sp>
      <p:sp>
        <p:nvSpPr>
          <p:cNvPr id="2" name="日期占位符 1">
            <a:extLst>
              <a:ext uri="{FF2B5EF4-FFF2-40B4-BE49-F238E27FC236}">
                <a16:creationId xmlns:a16="http://schemas.microsoft.com/office/drawing/2014/main" id="{57777F57-7424-47EA-8F64-E4C198C84409}"/>
              </a:ext>
            </a:extLst>
          </p:cNvPr>
          <p:cNvSpPr>
            <a:spLocks noGrp="1"/>
          </p:cNvSpPr>
          <p:nvPr>
            <p:ph type="dt" sz="half" idx="10"/>
          </p:nvPr>
        </p:nvSpPr>
        <p:spPr/>
        <p:txBody>
          <a:bodyPr/>
          <a:lstStyle/>
          <a:p>
            <a:pPr>
              <a:defRPr/>
            </a:pPr>
            <a:fld id="{35EAE3A2-FD61-428C-AB30-728126EBD141}" type="datetime11">
              <a:rPr lang="zh-CN" altLang="en-US" smtClean="0"/>
              <a:t>13:39:03</a:t>
            </a:fld>
            <a:endParaRPr lang="en-US"/>
          </a:p>
        </p:txBody>
      </p:sp>
      <p:sp>
        <p:nvSpPr>
          <p:cNvPr id="3" name="灯片编号占位符 2">
            <a:extLst>
              <a:ext uri="{FF2B5EF4-FFF2-40B4-BE49-F238E27FC236}">
                <a16:creationId xmlns:a16="http://schemas.microsoft.com/office/drawing/2014/main" id="{BF05E1EE-1B80-4B50-B2DC-7BD1E1CA345D}"/>
              </a:ext>
            </a:extLst>
          </p:cNvPr>
          <p:cNvSpPr>
            <a:spLocks noGrp="1"/>
          </p:cNvSpPr>
          <p:nvPr>
            <p:ph type="sldNum" sz="quarter" idx="12"/>
          </p:nvPr>
        </p:nvSpPr>
        <p:spPr/>
        <p:txBody>
          <a:bodyPr/>
          <a:lstStyle/>
          <a:p>
            <a:fld id="{8A709BD3-85C3-42A7-8D66-86EF4A2C91EF}" type="slidenum">
              <a:rPr lang="en-US" altLang="zh-CN" smtClean="0"/>
              <a:pPr/>
              <a:t>111</a:t>
            </a:fld>
            <a:endParaRPr lang="en-US" altLang="zh-CN"/>
          </a:p>
        </p:txBody>
      </p:sp>
      <p:graphicFrame>
        <p:nvGraphicFramePr>
          <p:cNvPr id="15" name="Object 17">
            <a:extLst>
              <a:ext uri="{FF2B5EF4-FFF2-40B4-BE49-F238E27FC236}">
                <a16:creationId xmlns:a16="http://schemas.microsoft.com/office/drawing/2014/main" id="{538C723C-CE3C-400C-8C03-24ED584EFF51}"/>
              </a:ext>
            </a:extLst>
          </p:cNvPr>
          <p:cNvGraphicFramePr>
            <a:graphicFrameLocks noChangeAspect="1"/>
          </p:cNvGraphicFramePr>
          <p:nvPr>
            <p:extLst>
              <p:ext uri="{D42A27DB-BD31-4B8C-83A1-F6EECF244321}">
                <p14:modId xmlns:p14="http://schemas.microsoft.com/office/powerpoint/2010/main" val="3182277478"/>
              </p:ext>
            </p:extLst>
          </p:nvPr>
        </p:nvGraphicFramePr>
        <p:xfrm>
          <a:off x="3733822" y="3962386"/>
          <a:ext cx="3803977" cy="1658995"/>
        </p:xfrm>
        <a:graphic>
          <a:graphicData uri="http://schemas.openxmlformats.org/presentationml/2006/ole">
            <mc:AlternateContent xmlns:mc="http://schemas.openxmlformats.org/markup-compatibility/2006">
              <mc:Choice xmlns:v="urn:schemas-microsoft-com:vml" Requires="v">
                <p:oleObj spid="_x0000_s72921" name="CS ChemDraw Drawing" r:id="rId5" imgW="2370891" imgH="1033036" progId="ChemDraw.Document.6.0">
                  <p:embed/>
                </p:oleObj>
              </mc:Choice>
              <mc:Fallback>
                <p:oleObj name="CS ChemDraw Drawing" r:id="rId5" imgW="2370891" imgH="1033036" progId="ChemDraw.Document.6.0">
                  <p:embed/>
                  <p:pic>
                    <p:nvPicPr>
                      <p:cNvPr id="305169" name="Object 17">
                        <a:extLst>
                          <a:ext uri="{FF2B5EF4-FFF2-40B4-BE49-F238E27FC236}">
                            <a16:creationId xmlns:a16="http://schemas.microsoft.com/office/drawing/2014/main" id="{45DE37A8-B7C8-4B34-B284-F13A5403B47A}"/>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22" y="3962386"/>
                        <a:ext cx="3803977" cy="1658995"/>
                      </a:xfrm>
                      <a:prstGeom prst="rect">
                        <a:avLst/>
                      </a:prstGeom>
                      <a:noFill/>
                      <a:ln>
                        <a:noFill/>
                      </a:ln>
                      <a:effec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47E7D875-B29B-4F00-952A-FFCD96962184}"/>
              </a:ext>
            </a:extLst>
          </p:cNvPr>
          <p:cNvSpPr>
            <a:spLocks noGrp="1" noRot="1" noChangeArrowheads="1"/>
          </p:cNvSpPr>
          <p:nvPr>
            <p:ph type="title"/>
          </p:nvPr>
        </p:nvSpPr>
        <p:spPr>
          <a:xfrm>
            <a:off x="755650" y="1022350"/>
            <a:ext cx="6908800" cy="561975"/>
          </a:xfrm>
        </p:spPr>
        <p:txBody>
          <a:bodyPr/>
          <a:lstStyle/>
          <a:p>
            <a:pPr eaLnBrk="1" hangingPunct="1"/>
            <a:r>
              <a:rPr lang="en-US" altLang="zh-CN" sz="2400" b="1">
                <a:solidFill>
                  <a:schemeClr val="hlink"/>
                </a:solidFill>
                <a:latin typeface="Times New Roman" panose="02020603050405020304" pitchFamily="18" charset="0"/>
                <a:ea typeface="楷体" panose="02010609060101010101" pitchFamily="49" charset="-122"/>
                <a:cs typeface="Times New Roman" panose="02020603050405020304" pitchFamily="18" charset="0"/>
              </a:rPr>
              <a:t>Friedel-Crafts</a:t>
            </a:r>
            <a:r>
              <a:rPr lang="zh-CN" altLang="en-US" sz="2400" b="1">
                <a:solidFill>
                  <a:schemeClr val="hlink"/>
                </a:solidFill>
                <a:latin typeface="楷体" panose="02010609060101010101" pitchFamily="49" charset="-122"/>
                <a:ea typeface="楷体" panose="02010609060101010101" pitchFamily="49" charset="-122"/>
                <a:cs typeface="Times New Roman" panose="02020603050405020304" pitchFamily="18" charset="0"/>
              </a:rPr>
              <a:t>反应产物比例与溶剂试剂有关</a:t>
            </a:r>
          </a:p>
        </p:txBody>
      </p:sp>
      <p:graphicFrame>
        <p:nvGraphicFramePr>
          <p:cNvPr id="307204" name="Object 4">
            <a:extLst>
              <a:ext uri="{FF2B5EF4-FFF2-40B4-BE49-F238E27FC236}">
                <a16:creationId xmlns:a16="http://schemas.microsoft.com/office/drawing/2014/main" id="{17DE6165-9734-49D8-ABE9-63B4414C5A1D}"/>
              </a:ext>
            </a:extLst>
          </p:cNvPr>
          <p:cNvGraphicFramePr>
            <a:graphicFrameLocks noGrp="1" noChangeAspect="1"/>
          </p:cNvGraphicFramePr>
          <p:nvPr>
            <p:ph idx="1"/>
          </p:nvPr>
        </p:nvGraphicFramePr>
        <p:xfrm>
          <a:off x="755650" y="2420938"/>
          <a:ext cx="7272338" cy="2630487"/>
        </p:xfrm>
        <a:graphic>
          <a:graphicData uri="http://schemas.openxmlformats.org/presentationml/2006/ole">
            <mc:AlternateContent xmlns:mc="http://schemas.openxmlformats.org/markup-compatibility/2006">
              <mc:Choice xmlns:v="urn:schemas-microsoft-com:vml" Requires="v">
                <p:oleObj spid="_x0000_s134155" name="CS ChemDraw Drawing" r:id="rId4" imgW="4301778" imgH="1555627" progId="ChemDraw.Document.6.0">
                  <p:embed/>
                </p:oleObj>
              </mc:Choice>
              <mc:Fallback>
                <p:oleObj name="CS ChemDraw Drawing" r:id="rId4" imgW="4301778" imgH="1555627" progId="ChemDraw.Document.6.0">
                  <p:embed/>
                  <p:pic>
                    <p:nvPicPr>
                      <p:cNvPr id="307204" name="Object 4">
                        <a:extLst>
                          <a:ext uri="{FF2B5EF4-FFF2-40B4-BE49-F238E27FC236}">
                            <a16:creationId xmlns:a16="http://schemas.microsoft.com/office/drawing/2014/main" id="{17DE6165-9734-49D8-ABE9-63B4414C5A1D}"/>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420938"/>
                        <a:ext cx="7272338" cy="2630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6E409D29-FEC4-4B6A-8DD3-9A29B8E87E67}"/>
              </a:ext>
            </a:extLst>
          </p:cNvPr>
          <p:cNvSpPr>
            <a:spLocks noGrp="1"/>
          </p:cNvSpPr>
          <p:nvPr>
            <p:ph type="dt" sz="quarter" idx="10"/>
          </p:nvPr>
        </p:nvSpPr>
        <p:spPr/>
        <p:txBody>
          <a:bodyPr/>
          <a:lstStyle/>
          <a:p>
            <a:pPr>
              <a:defRPr/>
            </a:pPr>
            <a:fld id="{7E293FD0-D5FB-4FDC-A46C-8DA46025565A}" type="datetime11">
              <a:rPr lang="zh-CN" altLang="en-US"/>
              <a:pPr>
                <a:defRPr/>
              </a:pPr>
              <a:t>13:39:03</a:t>
            </a:fld>
            <a:endParaRPr lang="en-US" altLang="zh-CN"/>
          </a:p>
        </p:txBody>
      </p:sp>
      <p:sp>
        <p:nvSpPr>
          <p:cNvPr id="3" name="灯片编号占位符 2">
            <a:extLst>
              <a:ext uri="{FF2B5EF4-FFF2-40B4-BE49-F238E27FC236}">
                <a16:creationId xmlns:a16="http://schemas.microsoft.com/office/drawing/2014/main" id="{43096C63-DF07-4660-8DF1-B1BD3508C006}"/>
              </a:ext>
            </a:extLst>
          </p:cNvPr>
          <p:cNvSpPr>
            <a:spLocks noGrp="1"/>
          </p:cNvSpPr>
          <p:nvPr>
            <p:ph type="sldNum" sz="quarter" idx="12"/>
          </p:nvPr>
        </p:nvSpPr>
        <p:spPr/>
        <p:txBody>
          <a:bodyPr/>
          <a:lstStyle/>
          <a:p>
            <a:pPr>
              <a:defRPr/>
            </a:pPr>
            <a:fld id="{AB35DA4C-A7F6-40B3-97E2-70F881B5561C}" type="slidenum">
              <a:rPr lang="en-US" altLang="zh-CN"/>
              <a:pPr>
                <a:defRPr/>
              </a:pPr>
              <a:t>112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307202"/>
                                        </p:tgtEl>
                                        <p:attrNameLst>
                                          <p:attrName>style.visibility</p:attrName>
                                        </p:attrNameLst>
                                      </p:cBhvr>
                                      <p:to>
                                        <p:strVal val="visible"/>
                                      </p:to>
                                    </p:set>
                                    <p:animEffect transition="in" filter="barn(inHorizontal)">
                                      <p:cBhvr>
                                        <p:cTn id="7" dur="500"/>
                                        <p:tgtEl>
                                          <p:spTgt spid="307202"/>
                                        </p:tgtEl>
                                      </p:cBhvr>
                                    </p:animEffect>
                                  </p:childTnLst>
                                </p:cTn>
                              </p:par>
                              <p:par>
                                <p:cTn id="8" presetID="16" presetClass="entr" presetSubtype="26" fill="hold" nodeType="withEffect">
                                  <p:stCondLst>
                                    <p:cond delay="0"/>
                                  </p:stCondLst>
                                  <p:childTnLst>
                                    <p:set>
                                      <p:cBhvr>
                                        <p:cTn id="9" dur="1" fill="hold">
                                          <p:stCondLst>
                                            <p:cond delay="0"/>
                                          </p:stCondLst>
                                        </p:cTn>
                                        <p:tgtEl>
                                          <p:spTgt spid="307204"/>
                                        </p:tgtEl>
                                        <p:attrNameLst>
                                          <p:attrName>style.visibility</p:attrName>
                                        </p:attrNameLst>
                                      </p:cBhvr>
                                      <p:to>
                                        <p:strVal val="visible"/>
                                      </p:to>
                                    </p:set>
                                    <p:animEffect transition="in" filter="barn(inHorizontal)">
                                      <p:cBhvr>
                                        <p:cTn id="10" dur="500"/>
                                        <p:tgtEl>
                                          <p:spTgt spid="307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3">
            <a:extLst>
              <a:ext uri="{FF2B5EF4-FFF2-40B4-BE49-F238E27FC236}">
                <a16:creationId xmlns:a16="http://schemas.microsoft.com/office/drawing/2014/main" id="{7F040630-1962-4975-9580-EFFBE3AE1F7F}"/>
              </a:ext>
            </a:extLst>
          </p:cNvPr>
          <p:cNvSpPr txBox="1">
            <a:spLocks noChangeArrowheads="1"/>
          </p:cNvSpPr>
          <p:nvPr/>
        </p:nvSpPr>
        <p:spPr bwMode="auto">
          <a:xfrm>
            <a:off x="381000" y="457278"/>
            <a:ext cx="3276600" cy="457200"/>
          </a:xfrm>
          <a:prstGeom prst="rect">
            <a:avLst/>
          </a:prstGeom>
          <a:noFill/>
          <a:ln w="9525">
            <a:noFill/>
            <a:miter lim="800000"/>
            <a:headEnd/>
            <a:tailEnd/>
          </a:ln>
        </p:spPr>
        <p:txBody>
          <a:bodyPr>
            <a:spAutoFit/>
          </a:bodyPr>
          <a:lstStyle/>
          <a:p>
            <a:pPr>
              <a:spcBef>
                <a:spcPct val="50000"/>
              </a:spcBef>
              <a:defRPr/>
            </a:pPr>
            <a:r>
              <a:rPr lang="en-US" altLang="zh-CN" sz="2400" b="1" dirty="0">
                <a:solidFill>
                  <a:srgbClr val="04566C"/>
                </a:solidFill>
                <a:effectLst>
                  <a:outerShdw blurRad="38100" dist="38100" dir="2700000" algn="tl">
                    <a:srgbClr val="C0C0C0"/>
                  </a:outerShdw>
                </a:effectLst>
                <a:latin typeface="黑体" pitchFamily="2" charset="-122"/>
                <a:ea typeface="黑体" pitchFamily="2" charset="-122"/>
              </a:rPr>
              <a:t>2</a:t>
            </a:r>
            <a:r>
              <a:rPr lang="zh-CN" altLang="en-US" sz="2400" b="1" dirty="0">
                <a:solidFill>
                  <a:srgbClr val="04566C"/>
                </a:solidFill>
                <a:effectLst>
                  <a:outerShdw blurRad="38100" dist="38100" dir="2700000" algn="tl">
                    <a:srgbClr val="C0C0C0"/>
                  </a:outerShdw>
                </a:effectLst>
                <a:latin typeface="黑体" pitchFamily="2" charset="-122"/>
                <a:ea typeface="黑体" pitchFamily="2" charset="-122"/>
              </a:rPr>
              <a:t>）</a:t>
            </a:r>
            <a:r>
              <a:rPr lang="zh-CN" altLang="en-US" sz="2400" b="1" dirty="0">
                <a:solidFill>
                  <a:srgbClr val="006600"/>
                </a:solidFill>
                <a:effectLst>
                  <a:outerShdw blurRad="38100" dist="38100" dir="2700000" algn="tl">
                    <a:srgbClr val="C0C0C0"/>
                  </a:outerShdw>
                </a:effectLst>
                <a:ea typeface="黑体" pitchFamily="2" charset="-122"/>
              </a:rPr>
              <a:t>催化加氢与还原</a:t>
            </a:r>
          </a:p>
        </p:txBody>
      </p:sp>
      <p:graphicFrame>
        <p:nvGraphicFramePr>
          <p:cNvPr id="73731" name="Object 3">
            <a:extLst>
              <a:ext uri="{FF2B5EF4-FFF2-40B4-BE49-F238E27FC236}">
                <a16:creationId xmlns:a16="http://schemas.microsoft.com/office/drawing/2014/main" id="{03EEA6B2-083E-40C7-B0ED-86B00A4E35A2}"/>
              </a:ext>
            </a:extLst>
          </p:cNvPr>
          <p:cNvGraphicFramePr>
            <a:graphicFrameLocks noChangeAspect="1"/>
          </p:cNvGraphicFramePr>
          <p:nvPr>
            <p:extLst>
              <p:ext uri="{D42A27DB-BD31-4B8C-83A1-F6EECF244321}">
                <p14:modId xmlns:p14="http://schemas.microsoft.com/office/powerpoint/2010/main" val="700710072"/>
              </p:ext>
            </p:extLst>
          </p:nvPr>
        </p:nvGraphicFramePr>
        <p:xfrm>
          <a:off x="1066800" y="1206578"/>
          <a:ext cx="5105400" cy="1003300"/>
        </p:xfrm>
        <a:graphic>
          <a:graphicData uri="http://schemas.openxmlformats.org/presentationml/2006/ole">
            <mc:AlternateContent xmlns:mc="http://schemas.openxmlformats.org/markup-compatibility/2006">
              <mc:Choice xmlns:v="urn:schemas-microsoft-com:vml" Requires="v">
                <p:oleObj spid="_x0000_s73954" r:id="rId3" imgW="4456369" imgH="876363" progId="ChemDraw.Document.6.0">
                  <p:embed/>
                </p:oleObj>
              </mc:Choice>
              <mc:Fallback>
                <p:oleObj r:id="rId3" imgW="4456369" imgH="876363" progId="ChemDraw.Document.6.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06578"/>
                        <a:ext cx="51054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2" name="Text Box 4">
            <a:extLst>
              <a:ext uri="{FF2B5EF4-FFF2-40B4-BE49-F238E27FC236}">
                <a16:creationId xmlns:a16="http://schemas.microsoft.com/office/drawing/2014/main" id="{FFB07118-ABF4-4DA9-85E0-993ABC3CAE6D}"/>
              </a:ext>
            </a:extLst>
          </p:cNvPr>
          <p:cNvSpPr txBox="1">
            <a:spLocks noChangeArrowheads="1"/>
          </p:cNvSpPr>
          <p:nvPr/>
        </p:nvSpPr>
        <p:spPr bwMode="auto">
          <a:xfrm>
            <a:off x="6400800" y="1511378"/>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000" b="1">
                <a:solidFill>
                  <a:srgbClr val="663300"/>
                </a:solidFill>
                <a:latin typeface="Arial" panose="020B0604020202020204" pitchFamily="34" charset="0"/>
                <a:ea typeface="黑体" panose="02010609060101010101" pitchFamily="49" charset="-122"/>
              </a:rPr>
              <a:t>十氢合萘（萘烷）</a:t>
            </a:r>
          </a:p>
        </p:txBody>
      </p:sp>
      <p:sp>
        <p:nvSpPr>
          <p:cNvPr id="94213" name="Text Box 3">
            <a:extLst>
              <a:ext uri="{FF2B5EF4-FFF2-40B4-BE49-F238E27FC236}">
                <a16:creationId xmlns:a16="http://schemas.microsoft.com/office/drawing/2014/main" id="{0471EB2A-17A0-41A7-A1B0-6CF4A91E98F7}"/>
              </a:ext>
            </a:extLst>
          </p:cNvPr>
          <p:cNvSpPr txBox="1">
            <a:spLocks noChangeArrowheads="1"/>
          </p:cNvSpPr>
          <p:nvPr/>
        </p:nvSpPr>
        <p:spPr bwMode="auto">
          <a:xfrm>
            <a:off x="381000" y="2590878"/>
            <a:ext cx="3276600" cy="457200"/>
          </a:xfrm>
          <a:prstGeom prst="rect">
            <a:avLst/>
          </a:prstGeom>
          <a:noFill/>
          <a:ln w="9525">
            <a:noFill/>
            <a:miter lim="800000"/>
            <a:headEnd/>
            <a:tailEnd/>
          </a:ln>
        </p:spPr>
        <p:txBody>
          <a:bodyPr>
            <a:spAutoFit/>
          </a:bodyPr>
          <a:lstStyle/>
          <a:p>
            <a:pPr>
              <a:spcBef>
                <a:spcPct val="50000"/>
              </a:spcBef>
              <a:defRPr/>
            </a:pPr>
            <a:r>
              <a:rPr lang="en-US" altLang="zh-CN" sz="2400" b="1" dirty="0">
                <a:solidFill>
                  <a:srgbClr val="006600"/>
                </a:solidFill>
                <a:effectLst>
                  <a:outerShdw blurRad="38100" dist="38100" dir="2700000" algn="tl">
                    <a:srgbClr val="C0C0C0"/>
                  </a:outerShdw>
                </a:effectLst>
                <a:ea typeface="黑体" pitchFamily="2" charset="-122"/>
              </a:rPr>
              <a:t>3</a:t>
            </a:r>
            <a:r>
              <a:rPr lang="zh-CN" altLang="en-US" sz="2400" b="1" dirty="0">
                <a:solidFill>
                  <a:srgbClr val="006600"/>
                </a:solidFill>
                <a:effectLst>
                  <a:outerShdw blurRad="38100" dist="38100" dir="2700000" algn="tl">
                    <a:srgbClr val="C0C0C0"/>
                  </a:outerShdw>
                </a:effectLst>
                <a:ea typeface="黑体" pitchFamily="2" charset="-122"/>
              </a:rPr>
              <a:t>）氧化</a:t>
            </a:r>
          </a:p>
        </p:txBody>
      </p:sp>
      <p:graphicFrame>
        <p:nvGraphicFramePr>
          <p:cNvPr id="73734" name="Object 6">
            <a:extLst>
              <a:ext uri="{FF2B5EF4-FFF2-40B4-BE49-F238E27FC236}">
                <a16:creationId xmlns:a16="http://schemas.microsoft.com/office/drawing/2014/main" id="{2CB8638F-AC46-4C9E-909B-77E0AE70DF2A}"/>
              </a:ext>
            </a:extLst>
          </p:cNvPr>
          <p:cNvGraphicFramePr>
            <a:graphicFrameLocks noChangeAspect="1"/>
          </p:cNvGraphicFramePr>
          <p:nvPr>
            <p:extLst>
              <p:ext uri="{D42A27DB-BD31-4B8C-83A1-F6EECF244321}">
                <p14:modId xmlns:p14="http://schemas.microsoft.com/office/powerpoint/2010/main" val="1859560154"/>
              </p:ext>
            </p:extLst>
          </p:nvPr>
        </p:nvGraphicFramePr>
        <p:xfrm>
          <a:off x="1143000" y="2895678"/>
          <a:ext cx="4953000" cy="1738313"/>
        </p:xfrm>
        <a:graphic>
          <a:graphicData uri="http://schemas.openxmlformats.org/presentationml/2006/ole">
            <mc:AlternateContent xmlns:mc="http://schemas.openxmlformats.org/markup-compatibility/2006">
              <mc:Choice xmlns:v="urn:schemas-microsoft-com:vml" Requires="v">
                <p:oleObj spid="_x0000_s73955" r:id="rId5" imgW="4456369" imgH="1565587" progId="ChemDraw.Document.6.0">
                  <p:embed/>
                </p:oleObj>
              </mc:Choice>
              <mc:Fallback>
                <p:oleObj r:id="rId5" imgW="4456369" imgH="1565587" progId="ChemDraw.Document.6.0">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895678"/>
                        <a:ext cx="4953000" cy="173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5" name="Text Box 7">
            <a:extLst>
              <a:ext uri="{FF2B5EF4-FFF2-40B4-BE49-F238E27FC236}">
                <a16:creationId xmlns:a16="http://schemas.microsoft.com/office/drawing/2014/main" id="{B70D9899-7C9D-4083-A6A7-509488866573}"/>
              </a:ext>
            </a:extLst>
          </p:cNvPr>
          <p:cNvSpPr txBox="1">
            <a:spLocks noChangeArrowheads="1"/>
          </p:cNvSpPr>
          <p:nvPr/>
        </p:nvSpPr>
        <p:spPr bwMode="auto">
          <a:xfrm>
            <a:off x="6553200" y="3581478"/>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en-US" altLang="zh-CN" sz="2000" b="1" dirty="0">
                <a:solidFill>
                  <a:srgbClr val="663300"/>
                </a:solidFill>
                <a:latin typeface="Arial" panose="020B0604020202020204" pitchFamily="34" charset="0"/>
                <a:ea typeface="黑体" panose="02010609060101010101" pitchFamily="49" charset="-122"/>
              </a:rPr>
              <a:t>1,4-</a:t>
            </a:r>
            <a:r>
              <a:rPr lang="zh-CN" altLang="en-US" sz="2000" b="1" dirty="0">
                <a:solidFill>
                  <a:srgbClr val="663300"/>
                </a:solidFill>
                <a:latin typeface="Arial" panose="020B0604020202020204" pitchFamily="34" charset="0"/>
                <a:ea typeface="黑体" panose="02010609060101010101" pitchFamily="49" charset="-122"/>
              </a:rPr>
              <a:t>萘醌</a:t>
            </a:r>
          </a:p>
        </p:txBody>
      </p:sp>
      <p:graphicFrame>
        <p:nvGraphicFramePr>
          <p:cNvPr id="73736" name="Object 8">
            <a:extLst>
              <a:ext uri="{FF2B5EF4-FFF2-40B4-BE49-F238E27FC236}">
                <a16:creationId xmlns:a16="http://schemas.microsoft.com/office/drawing/2014/main" id="{EF7A9A01-DED2-429D-A9A5-A17BEAA413CB}"/>
              </a:ext>
            </a:extLst>
          </p:cNvPr>
          <p:cNvGraphicFramePr>
            <a:graphicFrameLocks noChangeAspect="1"/>
          </p:cNvGraphicFramePr>
          <p:nvPr/>
        </p:nvGraphicFramePr>
        <p:xfrm>
          <a:off x="1143000" y="4995863"/>
          <a:ext cx="4953000" cy="1709737"/>
        </p:xfrm>
        <a:graphic>
          <a:graphicData uri="http://schemas.openxmlformats.org/presentationml/2006/ole">
            <mc:AlternateContent xmlns:mc="http://schemas.openxmlformats.org/markup-compatibility/2006">
              <mc:Choice xmlns:v="urn:schemas-microsoft-com:vml" Requires="v">
                <p:oleObj spid="_x0000_s73956" r:id="rId7" imgW="4532442" imgH="1565587" progId="ChemDraw.Document.6.0">
                  <p:embed/>
                </p:oleObj>
              </mc:Choice>
              <mc:Fallback>
                <p:oleObj r:id="rId7" imgW="4532442" imgH="1565587" progId="ChemDraw.Document.6.0">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4995863"/>
                        <a:ext cx="4953000" cy="170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7" name="矩形 1">
            <a:extLst>
              <a:ext uri="{FF2B5EF4-FFF2-40B4-BE49-F238E27FC236}">
                <a16:creationId xmlns:a16="http://schemas.microsoft.com/office/drawing/2014/main" id="{3F4F65B7-0DFD-49C0-933F-E498D6959D87}"/>
              </a:ext>
            </a:extLst>
          </p:cNvPr>
          <p:cNvSpPr>
            <a:spLocks noChangeArrowheads="1"/>
          </p:cNvSpPr>
          <p:nvPr/>
        </p:nvSpPr>
        <p:spPr bwMode="auto">
          <a:xfrm>
            <a:off x="6553200" y="5715000"/>
            <a:ext cx="1733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zh-CN" altLang="en-US" sz="2000" b="1">
                <a:solidFill>
                  <a:srgbClr val="FF0000"/>
                </a:solidFill>
                <a:ea typeface="黑体" panose="02010609060101010101" pitchFamily="49" charset="-122"/>
              </a:rPr>
              <a:t>邻苯二甲酸酐</a:t>
            </a:r>
          </a:p>
        </p:txBody>
      </p:sp>
      <p:sp>
        <p:nvSpPr>
          <p:cNvPr id="2" name="日期占位符 1">
            <a:extLst>
              <a:ext uri="{FF2B5EF4-FFF2-40B4-BE49-F238E27FC236}">
                <a16:creationId xmlns:a16="http://schemas.microsoft.com/office/drawing/2014/main" id="{8CCEBB21-1253-4BED-BA4D-BE9D617E099A}"/>
              </a:ext>
            </a:extLst>
          </p:cNvPr>
          <p:cNvSpPr>
            <a:spLocks noGrp="1"/>
          </p:cNvSpPr>
          <p:nvPr>
            <p:ph type="dt" sz="half" idx="10"/>
          </p:nvPr>
        </p:nvSpPr>
        <p:spPr/>
        <p:txBody>
          <a:bodyPr/>
          <a:lstStyle/>
          <a:p>
            <a:pPr>
              <a:defRPr/>
            </a:pPr>
            <a:fld id="{445D0C25-7490-42D9-8E1A-27B3B092C5D7}" type="datetime11">
              <a:rPr lang="zh-CN" altLang="en-US" smtClean="0"/>
              <a:t>13:39:03</a:t>
            </a:fld>
            <a:endParaRPr lang="en-US"/>
          </a:p>
        </p:txBody>
      </p:sp>
      <p:sp>
        <p:nvSpPr>
          <p:cNvPr id="3" name="灯片编号占位符 2">
            <a:extLst>
              <a:ext uri="{FF2B5EF4-FFF2-40B4-BE49-F238E27FC236}">
                <a16:creationId xmlns:a16="http://schemas.microsoft.com/office/drawing/2014/main" id="{D504A87D-35BD-4867-B48F-21B599C3E361}"/>
              </a:ext>
            </a:extLst>
          </p:cNvPr>
          <p:cNvSpPr>
            <a:spLocks noGrp="1"/>
          </p:cNvSpPr>
          <p:nvPr>
            <p:ph type="sldNum" sz="quarter" idx="12"/>
          </p:nvPr>
        </p:nvSpPr>
        <p:spPr/>
        <p:txBody>
          <a:bodyPr/>
          <a:lstStyle/>
          <a:p>
            <a:fld id="{8A709BD3-85C3-42A7-8D66-86EF4A2C91EF}" type="slidenum">
              <a:rPr lang="en-US" altLang="zh-CN" smtClean="0"/>
              <a:pPr/>
              <a:t>113</a:t>
            </a:fld>
            <a:endParaRPr lang="en-US" altLang="zh-CN"/>
          </a:p>
        </p:txBody>
      </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959B1E7-90A1-4C37-9988-BF015EBAEA7A}"/>
              </a:ext>
            </a:extLst>
          </p:cNvPr>
          <p:cNvSpPr txBox="1">
            <a:spLocks noChangeArrowheads="1"/>
          </p:cNvSpPr>
          <p:nvPr/>
        </p:nvSpPr>
        <p:spPr>
          <a:xfrm>
            <a:off x="609600" y="760413"/>
            <a:ext cx="2667000" cy="534987"/>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zh-CN" altLang="en-US" sz="2400" b="1" dirty="0">
                <a:solidFill>
                  <a:srgbClr val="04566C"/>
                </a:solidFill>
                <a:effectLst>
                  <a:outerShdw blurRad="38100" dist="38100" dir="2700000" algn="tl">
                    <a:srgbClr val="C0C0C0"/>
                  </a:outerShdw>
                </a:effectLst>
                <a:latin typeface="黑体" pitchFamily="2" charset="-122"/>
                <a:ea typeface="黑体" pitchFamily="2" charset="-122"/>
                <a:cs typeface="+mn-cs"/>
              </a:rPr>
              <a:t>取代萘的氧化反应</a:t>
            </a:r>
          </a:p>
        </p:txBody>
      </p:sp>
      <p:sp>
        <p:nvSpPr>
          <p:cNvPr id="74755" name="Text Box 3">
            <a:extLst>
              <a:ext uri="{FF2B5EF4-FFF2-40B4-BE49-F238E27FC236}">
                <a16:creationId xmlns:a16="http://schemas.microsoft.com/office/drawing/2014/main" id="{C35DA54F-8F3A-41B0-9F65-4192ABD3259E}"/>
              </a:ext>
            </a:extLst>
          </p:cNvPr>
          <p:cNvSpPr txBox="1">
            <a:spLocks noChangeArrowheads="1"/>
          </p:cNvSpPr>
          <p:nvPr/>
        </p:nvSpPr>
        <p:spPr bwMode="auto">
          <a:xfrm>
            <a:off x="1371624" y="5283161"/>
            <a:ext cx="701027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FF0000"/>
                </a:solidFill>
                <a:latin typeface="Times New Roman" panose="02020603050405020304" pitchFamily="18" charset="0"/>
              </a:rPr>
              <a:t>        烷基萘的氧化反应通常也发生在萘环上，因此不能用氧化侧链的方法来制备萘甲酸</a:t>
            </a:r>
          </a:p>
        </p:txBody>
      </p:sp>
      <p:sp>
        <p:nvSpPr>
          <p:cNvPr id="3" name="日期占位符 2">
            <a:extLst>
              <a:ext uri="{FF2B5EF4-FFF2-40B4-BE49-F238E27FC236}">
                <a16:creationId xmlns:a16="http://schemas.microsoft.com/office/drawing/2014/main" id="{88755F8F-7450-435C-A96D-9B9AFD4D1BA0}"/>
              </a:ext>
            </a:extLst>
          </p:cNvPr>
          <p:cNvSpPr>
            <a:spLocks noGrp="1"/>
          </p:cNvSpPr>
          <p:nvPr>
            <p:ph type="dt" sz="half" idx="10"/>
          </p:nvPr>
        </p:nvSpPr>
        <p:spPr/>
        <p:txBody>
          <a:bodyPr/>
          <a:lstStyle/>
          <a:p>
            <a:pPr>
              <a:defRPr/>
            </a:pPr>
            <a:fld id="{0513F8A0-4860-4C4A-B3BD-1A65C55A3BC2}" type="datetime11">
              <a:rPr lang="zh-CN" altLang="en-US" smtClean="0"/>
              <a:t>13:39:03</a:t>
            </a:fld>
            <a:endParaRPr lang="en-US"/>
          </a:p>
        </p:txBody>
      </p:sp>
      <p:sp>
        <p:nvSpPr>
          <p:cNvPr id="4" name="灯片编号占位符 3">
            <a:extLst>
              <a:ext uri="{FF2B5EF4-FFF2-40B4-BE49-F238E27FC236}">
                <a16:creationId xmlns:a16="http://schemas.microsoft.com/office/drawing/2014/main" id="{E1AA282B-CAA1-4EE2-BCAE-E66C8FE6269C}"/>
              </a:ext>
            </a:extLst>
          </p:cNvPr>
          <p:cNvSpPr>
            <a:spLocks noGrp="1"/>
          </p:cNvSpPr>
          <p:nvPr>
            <p:ph type="sldNum" sz="quarter" idx="12"/>
          </p:nvPr>
        </p:nvSpPr>
        <p:spPr/>
        <p:txBody>
          <a:bodyPr/>
          <a:lstStyle/>
          <a:p>
            <a:fld id="{8A709BD3-85C3-42A7-8D66-86EF4A2C91EF}" type="slidenum">
              <a:rPr lang="en-US" altLang="zh-CN" smtClean="0"/>
              <a:pPr/>
              <a:t>114</a:t>
            </a:fld>
            <a:endParaRPr lang="en-US" altLang="zh-CN"/>
          </a:p>
        </p:txBody>
      </p:sp>
      <p:pic>
        <p:nvPicPr>
          <p:cNvPr id="6" name="图片 5">
            <a:extLst>
              <a:ext uri="{FF2B5EF4-FFF2-40B4-BE49-F238E27FC236}">
                <a16:creationId xmlns:a16="http://schemas.microsoft.com/office/drawing/2014/main" id="{896AE9F9-263E-4108-A978-E79814B81ADF}"/>
              </a:ext>
            </a:extLst>
          </p:cNvPr>
          <p:cNvPicPr>
            <a:picLocks noChangeAspect="1"/>
          </p:cNvPicPr>
          <p:nvPr/>
        </p:nvPicPr>
        <p:blipFill>
          <a:blip r:embed="rId2"/>
          <a:stretch>
            <a:fillRect/>
          </a:stretch>
        </p:blipFill>
        <p:spPr>
          <a:xfrm>
            <a:off x="381050" y="1676446"/>
            <a:ext cx="8381900" cy="3195813"/>
          </a:xfrm>
          <a:prstGeom prst="rect">
            <a:avLst/>
          </a:prstGeom>
        </p:spPr>
      </p:pic>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矩形 5">
            <a:extLst>
              <a:ext uri="{FF2B5EF4-FFF2-40B4-BE49-F238E27FC236}">
                <a16:creationId xmlns:a16="http://schemas.microsoft.com/office/drawing/2014/main" id="{722696D3-C8D4-4E5C-AB17-D5BF2ABFC868}"/>
              </a:ext>
            </a:extLst>
          </p:cNvPr>
          <p:cNvSpPr>
            <a:spLocks noChangeArrowheads="1"/>
          </p:cNvSpPr>
          <p:nvPr/>
        </p:nvSpPr>
        <p:spPr bwMode="auto">
          <a:xfrm>
            <a:off x="342900" y="228684"/>
            <a:ext cx="4305298" cy="58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marL="0" indent="0" eaLnBrk="1" hangingPunct="1">
              <a:lnSpc>
                <a:spcPct val="125000"/>
              </a:lnSpc>
              <a:spcBef>
                <a:spcPct val="25000"/>
              </a:spcBef>
              <a:buClrTx/>
              <a:buSzTx/>
              <a:buNone/>
            </a:pPr>
            <a:r>
              <a:rPr lang="zh-CN" altLang="en-US" sz="2800" b="1" dirty="0">
                <a:solidFill>
                  <a:srgbClr val="663300"/>
                </a:solidFill>
                <a:ea typeface="黑体" panose="02010609060101010101" pitchFamily="49" charset="-122"/>
              </a:rPr>
              <a:t>（</a:t>
            </a:r>
            <a:r>
              <a:rPr lang="en-US" altLang="zh-CN" sz="2800" b="1" dirty="0">
                <a:solidFill>
                  <a:srgbClr val="663300"/>
                </a:solidFill>
                <a:ea typeface="黑体" panose="02010609060101010101" pitchFamily="49" charset="-122"/>
              </a:rPr>
              <a:t>E</a:t>
            </a:r>
            <a:r>
              <a:rPr lang="zh-CN" altLang="en-US" sz="2800" b="1" dirty="0">
                <a:solidFill>
                  <a:srgbClr val="663300"/>
                </a:solidFill>
                <a:ea typeface="黑体" panose="02010609060101010101" pitchFamily="49" charset="-122"/>
              </a:rPr>
              <a:t>）蒽和菲的化学性质</a:t>
            </a:r>
          </a:p>
        </p:txBody>
      </p:sp>
      <p:sp>
        <p:nvSpPr>
          <p:cNvPr id="7" name="Rectangle 3">
            <a:extLst>
              <a:ext uri="{FF2B5EF4-FFF2-40B4-BE49-F238E27FC236}">
                <a16:creationId xmlns:a16="http://schemas.microsoft.com/office/drawing/2014/main" id="{0E9554D6-5338-47FB-869F-C3686386AE60}"/>
              </a:ext>
            </a:extLst>
          </p:cNvPr>
          <p:cNvSpPr txBox="1">
            <a:spLocks noRot="1" noChangeArrowheads="1"/>
          </p:cNvSpPr>
          <p:nvPr/>
        </p:nvSpPr>
        <p:spPr>
          <a:xfrm>
            <a:off x="301625" y="1382629"/>
            <a:ext cx="8540750" cy="9271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20000"/>
              </a:lnSpc>
              <a:spcAft>
                <a:spcPts val="0"/>
              </a:spcAft>
            </a:pP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蒽、菲的亲电取代主要在</a:t>
            </a:r>
            <a:r>
              <a:rPr lang="en-US" altLang="zh-CN" sz="2400" b="1" dirty="0">
                <a:latin typeface="楷体" panose="02010609060101010101" pitchFamily="49" charset="-122"/>
                <a:ea typeface="楷体" panose="02010609060101010101" pitchFamily="49" charset="-122"/>
              </a:rPr>
              <a:t>9,10</a:t>
            </a:r>
            <a:r>
              <a:rPr lang="zh-CN" altLang="en-US" sz="2400" b="1" dirty="0">
                <a:latin typeface="楷体" panose="02010609060101010101" pitchFamily="49" charset="-122"/>
                <a:ea typeface="楷体" panose="02010609060101010101" pitchFamily="49" charset="-122"/>
              </a:rPr>
              <a:t>位，磺化反应则发生在</a:t>
            </a:r>
            <a:r>
              <a:rPr lang="el-GR" altLang="zh-CN" sz="2400" b="1" dirty="0">
                <a:latin typeface="楷体" panose="02010609060101010101" pitchFamily="49" charset="-122"/>
                <a:ea typeface="楷体" panose="02010609060101010101" pitchFamily="49" charset="-122"/>
              </a:rPr>
              <a:t>α</a:t>
            </a:r>
            <a:r>
              <a:rPr lang="zh-CN" altLang="en-US" sz="2400" b="1" dirty="0">
                <a:latin typeface="楷体" panose="02010609060101010101" pitchFamily="49" charset="-122"/>
                <a:ea typeface="楷体" panose="02010609060101010101" pitchFamily="49" charset="-122"/>
              </a:rPr>
              <a:t>位，主要是空间位阻作用。</a:t>
            </a:r>
          </a:p>
        </p:txBody>
      </p:sp>
      <p:graphicFrame>
        <p:nvGraphicFramePr>
          <p:cNvPr id="8" name="Object 4">
            <a:extLst>
              <a:ext uri="{FF2B5EF4-FFF2-40B4-BE49-F238E27FC236}">
                <a16:creationId xmlns:a16="http://schemas.microsoft.com/office/drawing/2014/main" id="{5C5D5789-1F8D-43B9-B41B-AEC61DCA3F84}"/>
              </a:ext>
            </a:extLst>
          </p:cNvPr>
          <p:cNvGraphicFramePr>
            <a:graphicFrameLocks noChangeAspect="1"/>
          </p:cNvGraphicFramePr>
          <p:nvPr>
            <p:extLst>
              <p:ext uri="{D42A27DB-BD31-4B8C-83A1-F6EECF244321}">
                <p14:modId xmlns:p14="http://schemas.microsoft.com/office/powerpoint/2010/main" val="584265202"/>
              </p:ext>
            </p:extLst>
          </p:nvPr>
        </p:nvGraphicFramePr>
        <p:xfrm>
          <a:off x="2339975" y="2309729"/>
          <a:ext cx="3959225" cy="3128962"/>
        </p:xfrm>
        <a:graphic>
          <a:graphicData uri="http://schemas.openxmlformats.org/presentationml/2006/ole">
            <mc:AlternateContent xmlns:mc="http://schemas.openxmlformats.org/markup-compatibility/2006">
              <mc:Choice xmlns:v="urn:schemas-microsoft-com:vml" Requires="v">
                <p:oleObj spid="_x0000_s75865" name="CS ChemDraw Drawing" r:id="rId3" imgW="3222824" imgH="2546283" progId="ChemDraw.Document.6.0">
                  <p:embed/>
                </p:oleObj>
              </mc:Choice>
              <mc:Fallback>
                <p:oleObj name="CS ChemDraw Drawing" r:id="rId3" imgW="3222824" imgH="2546283" progId="ChemDraw.Document.6.0">
                  <p:embed/>
                  <p:pic>
                    <p:nvPicPr>
                      <p:cNvPr id="319492" name="Object 4">
                        <a:extLst>
                          <a:ext uri="{FF2B5EF4-FFF2-40B4-BE49-F238E27FC236}">
                            <a16:creationId xmlns:a16="http://schemas.microsoft.com/office/drawing/2014/main" id="{B6B43F66-109A-4126-ABD4-2B904988E968}"/>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309729"/>
                        <a:ext cx="3959225" cy="312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6">
            <a:extLst>
              <a:ext uri="{FF2B5EF4-FFF2-40B4-BE49-F238E27FC236}">
                <a16:creationId xmlns:a16="http://schemas.microsoft.com/office/drawing/2014/main" id="{33B0EAE0-74D2-45D0-8D21-9E03B3EA80B2}"/>
              </a:ext>
            </a:extLst>
          </p:cNvPr>
          <p:cNvGraphicFramePr>
            <a:graphicFrameLocks noChangeAspect="1"/>
          </p:cNvGraphicFramePr>
          <p:nvPr>
            <p:extLst>
              <p:ext uri="{D42A27DB-BD31-4B8C-83A1-F6EECF244321}">
                <p14:modId xmlns:p14="http://schemas.microsoft.com/office/powerpoint/2010/main" val="1113939099"/>
              </p:ext>
            </p:extLst>
          </p:nvPr>
        </p:nvGraphicFramePr>
        <p:xfrm>
          <a:off x="2771775" y="5545054"/>
          <a:ext cx="3313113" cy="1084262"/>
        </p:xfrm>
        <a:graphic>
          <a:graphicData uri="http://schemas.openxmlformats.org/presentationml/2006/ole">
            <mc:AlternateContent xmlns:mc="http://schemas.openxmlformats.org/markup-compatibility/2006">
              <mc:Choice xmlns:v="urn:schemas-microsoft-com:vml" Requires="v">
                <p:oleObj spid="_x0000_s75866" name="CS ChemDraw Drawing" r:id="rId5" imgW="2421370" imgH="792255" progId="ChemDraw.Document.6.0">
                  <p:embed/>
                </p:oleObj>
              </mc:Choice>
              <mc:Fallback>
                <p:oleObj name="CS ChemDraw Drawing" r:id="rId5" imgW="2421370" imgH="792255" progId="ChemDraw.Document.6.0">
                  <p:embed/>
                  <p:pic>
                    <p:nvPicPr>
                      <p:cNvPr id="319494" name="Object 6">
                        <a:extLst>
                          <a:ext uri="{FF2B5EF4-FFF2-40B4-BE49-F238E27FC236}">
                            <a16:creationId xmlns:a16="http://schemas.microsoft.com/office/drawing/2014/main" id="{92D7F1FC-00D0-459F-B18D-5188BE850BCC}"/>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5545054"/>
                        <a:ext cx="3313113" cy="108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5">
            <a:extLst>
              <a:ext uri="{FF2B5EF4-FFF2-40B4-BE49-F238E27FC236}">
                <a16:creationId xmlns:a16="http://schemas.microsoft.com/office/drawing/2014/main" id="{B777CFB8-05CB-4EED-A77C-CBDF85FE137B}"/>
              </a:ext>
            </a:extLst>
          </p:cNvPr>
          <p:cNvSpPr>
            <a:spLocks noChangeArrowheads="1"/>
          </p:cNvSpPr>
          <p:nvPr/>
        </p:nvSpPr>
        <p:spPr bwMode="auto">
          <a:xfrm>
            <a:off x="755650" y="927016"/>
            <a:ext cx="2863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dirty="0">
                <a:solidFill>
                  <a:srgbClr val="9900FF"/>
                </a:solidFill>
                <a:latin typeface="楷体" panose="02010609060101010101" pitchFamily="49" charset="-122"/>
                <a:ea typeface="楷体" panose="02010609060101010101" pitchFamily="49" charset="-122"/>
              </a:rPr>
              <a:t>1</a:t>
            </a:r>
            <a:r>
              <a:rPr kumimoji="1" lang="zh-CN" altLang="en-US" sz="2800" b="1" dirty="0">
                <a:solidFill>
                  <a:srgbClr val="9900FF"/>
                </a:solidFill>
                <a:latin typeface="楷体" panose="02010609060101010101" pitchFamily="49" charset="-122"/>
                <a:ea typeface="楷体" panose="02010609060101010101" pitchFamily="49" charset="-122"/>
              </a:rPr>
              <a:t>）亲电取代反应</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lide(fromBottom)">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3">
            <a:extLst>
              <a:ext uri="{FF2B5EF4-FFF2-40B4-BE49-F238E27FC236}">
                <a16:creationId xmlns:a16="http://schemas.microsoft.com/office/drawing/2014/main" id="{5B727071-A75E-4387-9745-4EBB953F2D0E}"/>
              </a:ext>
            </a:extLst>
          </p:cNvPr>
          <p:cNvSpPr txBox="1">
            <a:spLocks noChangeArrowheads="1"/>
          </p:cNvSpPr>
          <p:nvPr/>
        </p:nvSpPr>
        <p:spPr bwMode="auto">
          <a:xfrm>
            <a:off x="6781800" y="1744583"/>
            <a:ext cx="1447800" cy="396875"/>
          </a:xfrm>
          <a:prstGeom prst="rect">
            <a:avLst/>
          </a:prstGeom>
          <a:noFill/>
          <a:ln w="9525">
            <a:noFill/>
            <a:miter lim="800000"/>
            <a:headEnd/>
            <a:tailEnd/>
          </a:ln>
        </p:spPr>
        <p:txBody>
          <a:bodyPr>
            <a:spAutoFit/>
          </a:bodyPr>
          <a:lstStyle/>
          <a:p>
            <a:pPr>
              <a:spcBef>
                <a:spcPct val="50000"/>
              </a:spcBef>
              <a:defRPr/>
            </a:pPr>
            <a:r>
              <a:rPr lang="en-US" sz="2000" b="1" dirty="0">
                <a:solidFill>
                  <a:srgbClr val="04566C"/>
                </a:solidFill>
                <a:effectLst>
                  <a:outerShdw blurRad="38100" dist="38100" dir="2700000" algn="tl">
                    <a:srgbClr val="C0C0C0"/>
                  </a:outerShdw>
                </a:effectLst>
                <a:ea typeface="黑体" pitchFamily="2" charset="-122"/>
              </a:rPr>
              <a:t>9,10-</a:t>
            </a:r>
            <a:r>
              <a:rPr lang="zh-CN" altLang="en-US" sz="2000" b="1" dirty="0">
                <a:solidFill>
                  <a:srgbClr val="04566C"/>
                </a:solidFill>
                <a:effectLst>
                  <a:outerShdw blurRad="38100" dist="38100" dir="2700000" algn="tl">
                    <a:srgbClr val="C0C0C0"/>
                  </a:outerShdw>
                </a:effectLst>
                <a:ea typeface="黑体" pitchFamily="2" charset="-122"/>
              </a:rPr>
              <a:t>蒽醌</a:t>
            </a:r>
          </a:p>
        </p:txBody>
      </p:sp>
      <p:sp>
        <p:nvSpPr>
          <p:cNvPr id="96259" name="Text Box 4">
            <a:extLst>
              <a:ext uri="{FF2B5EF4-FFF2-40B4-BE49-F238E27FC236}">
                <a16:creationId xmlns:a16="http://schemas.microsoft.com/office/drawing/2014/main" id="{D8131A00-574E-4DF1-819C-7DD667935CBA}"/>
              </a:ext>
            </a:extLst>
          </p:cNvPr>
          <p:cNvSpPr txBox="1">
            <a:spLocks noChangeArrowheads="1"/>
          </p:cNvSpPr>
          <p:nvPr/>
        </p:nvSpPr>
        <p:spPr bwMode="auto">
          <a:xfrm>
            <a:off x="6781800" y="4287758"/>
            <a:ext cx="1219200" cy="396875"/>
          </a:xfrm>
          <a:prstGeom prst="rect">
            <a:avLst/>
          </a:prstGeom>
          <a:noFill/>
          <a:ln w="9525">
            <a:noFill/>
            <a:miter lim="800000"/>
            <a:headEnd/>
            <a:tailEnd/>
          </a:ln>
        </p:spPr>
        <p:txBody>
          <a:bodyPr>
            <a:spAutoFit/>
          </a:bodyPr>
          <a:lstStyle/>
          <a:p>
            <a:pPr>
              <a:spcBef>
                <a:spcPct val="50000"/>
              </a:spcBef>
              <a:defRPr/>
            </a:pPr>
            <a:r>
              <a:rPr lang="en-US" sz="2000" b="1" dirty="0">
                <a:solidFill>
                  <a:srgbClr val="04566C"/>
                </a:solidFill>
                <a:effectLst>
                  <a:outerShdw blurRad="38100" dist="38100" dir="2700000" algn="tl">
                    <a:srgbClr val="C0C0C0"/>
                  </a:outerShdw>
                </a:effectLst>
                <a:ea typeface="黑体" pitchFamily="2" charset="-122"/>
              </a:rPr>
              <a:t>1,4-</a:t>
            </a:r>
            <a:r>
              <a:rPr lang="zh-CN" altLang="en-US" sz="2000" b="1" dirty="0">
                <a:solidFill>
                  <a:srgbClr val="04566C"/>
                </a:solidFill>
                <a:effectLst>
                  <a:outerShdw blurRad="38100" dist="38100" dir="2700000" algn="tl">
                    <a:srgbClr val="C0C0C0"/>
                  </a:outerShdw>
                </a:effectLst>
                <a:ea typeface="黑体" pitchFamily="2" charset="-122"/>
              </a:rPr>
              <a:t>加成</a:t>
            </a:r>
          </a:p>
        </p:txBody>
      </p:sp>
      <p:sp>
        <p:nvSpPr>
          <p:cNvPr id="96260" name="Text Box 5">
            <a:extLst>
              <a:ext uri="{FF2B5EF4-FFF2-40B4-BE49-F238E27FC236}">
                <a16:creationId xmlns:a16="http://schemas.microsoft.com/office/drawing/2014/main" id="{66B1F00C-E1A8-41B0-93DC-AA55B3AF9FFC}"/>
              </a:ext>
            </a:extLst>
          </p:cNvPr>
          <p:cNvSpPr txBox="1">
            <a:spLocks noChangeArrowheads="1"/>
          </p:cNvSpPr>
          <p:nvPr/>
        </p:nvSpPr>
        <p:spPr bwMode="auto">
          <a:xfrm>
            <a:off x="6783388" y="5864145"/>
            <a:ext cx="1447800" cy="396875"/>
          </a:xfrm>
          <a:prstGeom prst="rect">
            <a:avLst/>
          </a:prstGeom>
          <a:noFill/>
          <a:ln w="9525">
            <a:noFill/>
            <a:miter lim="800000"/>
            <a:headEnd/>
            <a:tailEnd/>
          </a:ln>
        </p:spPr>
        <p:txBody>
          <a:bodyPr>
            <a:spAutoFit/>
          </a:bodyPr>
          <a:lstStyle/>
          <a:p>
            <a:pPr>
              <a:spcBef>
                <a:spcPct val="50000"/>
              </a:spcBef>
              <a:defRPr/>
            </a:pPr>
            <a:r>
              <a:rPr lang="en-US" sz="2000" b="1" dirty="0">
                <a:solidFill>
                  <a:srgbClr val="04566C"/>
                </a:solidFill>
                <a:effectLst>
                  <a:outerShdw blurRad="38100" dist="38100" dir="2700000" algn="tl">
                    <a:srgbClr val="C0C0C0"/>
                  </a:outerShdw>
                </a:effectLst>
                <a:ea typeface="黑体" pitchFamily="2" charset="-122"/>
              </a:rPr>
              <a:t>D-A</a:t>
            </a:r>
            <a:r>
              <a:rPr lang="zh-CN" altLang="en-US" sz="2000" b="1" dirty="0">
                <a:solidFill>
                  <a:srgbClr val="04566C"/>
                </a:solidFill>
                <a:effectLst>
                  <a:outerShdw blurRad="38100" dist="38100" dir="2700000" algn="tl">
                    <a:srgbClr val="C0C0C0"/>
                  </a:outerShdw>
                </a:effectLst>
                <a:ea typeface="黑体" pitchFamily="2" charset="-122"/>
              </a:rPr>
              <a:t>反应</a:t>
            </a:r>
          </a:p>
        </p:txBody>
      </p:sp>
      <p:graphicFrame>
        <p:nvGraphicFramePr>
          <p:cNvPr id="76805" name="Object 3">
            <a:extLst>
              <a:ext uri="{FF2B5EF4-FFF2-40B4-BE49-F238E27FC236}">
                <a16:creationId xmlns:a16="http://schemas.microsoft.com/office/drawing/2014/main" id="{C04688C0-E04D-4D6D-AFD4-ACC54942EE08}"/>
              </a:ext>
            </a:extLst>
          </p:cNvPr>
          <p:cNvGraphicFramePr>
            <a:graphicFrameLocks noChangeAspect="1"/>
          </p:cNvGraphicFramePr>
          <p:nvPr>
            <p:extLst>
              <p:ext uri="{D42A27DB-BD31-4B8C-83A1-F6EECF244321}">
                <p14:modId xmlns:p14="http://schemas.microsoft.com/office/powerpoint/2010/main" val="876705573"/>
              </p:ext>
            </p:extLst>
          </p:nvPr>
        </p:nvGraphicFramePr>
        <p:xfrm>
          <a:off x="615950" y="1411208"/>
          <a:ext cx="5937250" cy="5065712"/>
        </p:xfrm>
        <a:graphic>
          <a:graphicData uri="http://schemas.openxmlformats.org/presentationml/2006/ole">
            <mc:AlternateContent xmlns:mc="http://schemas.openxmlformats.org/markup-compatibility/2006">
              <mc:Choice xmlns:v="urn:schemas-microsoft-com:vml" Requires="v">
                <p:oleObj spid="_x0000_s76878" r:id="rId3" imgW="3386520" imgH="2891160" progId="ChemDraw.Document.6.0">
                  <p:embed/>
                </p:oleObj>
              </mc:Choice>
              <mc:Fallback>
                <p:oleObj r:id="rId3" imgW="3386520" imgH="2891160" progId="ChemDraw.Document.6.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0" y="1411208"/>
                        <a:ext cx="593725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4ED2F122-3D69-405D-AEE8-745C29208A74}"/>
              </a:ext>
            </a:extLst>
          </p:cNvPr>
          <p:cNvSpPr>
            <a:spLocks noGrp="1"/>
          </p:cNvSpPr>
          <p:nvPr>
            <p:ph type="dt" sz="half" idx="10"/>
          </p:nvPr>
        </p:nvSpPr>
        <p:spPr/>
        <p:txBody>
          <a:bodyPr/>
          <a:lstStyle/>
          <a:p>
            <a:pPr>
              <a:defRPr/>
            </a:pPr>
            <a:fld id="{47834E17-F4A6-49E5-8163-E880BFEBB49A}" type="datetime11">
              <a:rPr lang="zh-CN" altLang="en-US" smtClean="0"/>
              <a:t>13:39:03</a:t>
            </a:fld>
            <a:endParaRPr lang="en-US"/>
          </a:p>
        </p:txBody>
      </p:sp>
      <p:sp>
        <p:nvSpPr>
          <p:cNvPr id="3" name="灯片编号占位符 2">
            <a:extLst>
              <a:ext uri="{FF2B5EF4-FFF2-40B4-BE49-F238E27FC236}">
                <a16:creationId xmlns:a16="http://schemas.microsoft.com/office/drawing/2014/main" id="{EB670A32-AA52-4908-B12A-10274491BB3A}"/>
              </a:ext>
            </a:extLst>
          </p:cNvPr>
          <p:cNvSpPr>
            <a:spLocks noGrp="1"/>
          </p:cNvSpPr>
          <p:nvPr>
            <p:ph type="sldNum" sz="quarter" idx="12"/>
          </p:nvPr>
        </p:nvSpPr>
        <p:spPr/>
        <p:txBody>
          <a:bodyPr/>
          <a:lstStyle/>
          <a:p>
            <a:fld id="{8A709BD3-85C3-42A7-8D66-86EF4A2C91EF}" type="slidenum">
              <a:rPr lang="en-US" altLang="zh-CN" smtClean="0"/>
              <a:pPr/>
              <a:t>116</a:t>
            </a:fld>
            <a:endParaRPr lang="en-US" altLang="zh-CN"/>
          </a:p>
        </p:txBody>
      </p:sp>
      <p:sp>
        <p:nvSpPr>
          <p:cNvPr id="9" name="Rectangle 5">
            <a:extLst>
              <a:ext uri="{FF2B5EF4-FFF2-40B4-BE49-F238E27FC236}">
                <a16:creationId xmlns:a16="http://schemas.microsoft.com/office/drawing/2014/main" id="{C52FB67B-7B83-46CA-8DD6-16DBD9F79C75}"/>
              </a:ext>
            </a:extLst>
          </p:cNvPr>
          <p:cNvSpPr>
            <a:spLocks noChangeArrowheads="1"/>
          </p:cNvSpPr>
          <p:nvPr/>
        </p:nvSpPr>
        <p:spPr bwMode="auto">
          <a:xfrm>
            <a:off x="755650" y="762070"/>
            <a:ext cx="38925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dirty="0">
                <a:solidFill>
                  <a:srgbClr val="9900FF"/>
                </a:solidFill>
                <a:latin typeface="楷体" panose="02010609060101010101" pitchFamily="49" charset="-122"/>
                <a:ea typeface="楷体" panose="02010609060101010101" pitchFamily="49" charset="-122"/>
              </a:rPr>
              <a:t>2</a:t>
            </a:r>
            <a:r>
              <a:rPr kumimoji="1" lang="zh-CN" altLang="en-US" sz="2800" b="1" dirty="0">
                <a:solidFill>
                  <a:srgbClr val="9900FF"/>
                </a:solidFill>
                <a:latin typeface="楷体" panose="02010609060101010101" pitchFamily="49" charset="-122"/>
                <a:ea typeface="楷体" panose="02010609060101010101" pitchFamily="49" charset="-122"/>
              </a:rPr>
              <a:t>）蒽的化学反应总结</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3">
            <a:extLst>
              <a:ext uri="{FF2B5EF4-FFF2-40B4-BE49-F238E27FC236}">
                <a16:creationId xmlns:a16="http://schemas.microsoft.com/office/drawing/2014/main" id="{3DD4CF8B-2C70-42E0-930C-C1AA0F945D37}"/>
              </a:ext>
            </a:extLst>
          </p:cNvPr>
          <p:cNvSpPr txBox="1">
            <a:spLocks noChangeArrowheads="1"/>
          </p:cNvSpPr>
          <p:nvPr/>
        </p:nvSpPr>
        <p:spPr bwMode="auto">
          <a:xfrm>
            <a:off x="6732588" y="2611470"/>
            <a:ext cx="2209800" cy="396875"/>
          </a:xfrm>
          <a:prstGeom prst="rect">
            <a:avLst/>
          </a:prstGeom>
          <a:noFill/>
          <a:ln w="9525">
            <a:noFill/>
            <a:miter lim="800000"/>
            <a:headEnd/>
            <a:tailEnd/>
          </a:ln>
        </p:spPr>
        <p:txBody>
          <a:bodyPr wrap="square">
            <a:spAutoFit/>
          </a:bodyPr>
          <a:lstStyle/>
          <a:p>
            <a:pPr>
              <a:spcBef>
                <a:spcPct val="50000"/>
              </a:spcBef>
              <a:defRPr/>
            </a:pPr>
            <a:r>
              <a:rPr lang="en-US" sz="2000" b="1" dirty="0">
                <a:solidFill>
                  <a:srgbClr val="04566C"/>
                </a:solidFill>
                <a:effectLst>
                  <a:outerShdw blurRad="38100" dist="38100" dir="2700000" algn="tl">
                    <a:srgbClr val="C0C0C0"/>
                  </a:outerShdw>
                </a:effectLst>
                <a:ea typeface="黑体" pitchFamily="2" charset="-122"/>
              </a:rPr>
              <a:t>9,10-</a:t>
            </a:r>
            <a:r>
              <a:rPr lang="zh-CN" altLang="en-US" sz="2000" b="1" dirty="0">
                <a:solidFill>
                  <a:srgbClr val="04566C"/>
                </a:solidFill>
                <a:effectLst>
                  <a:outerShdw blurRad="38100" dist="38100" dir="2700000" algn="tl">
                    <a:srgbClr val="C0C0C0"/>
                  </a:outerShdw>
                </a:effectLst>
                <a:ea typeface="黑体" pitchFamily="2" charset="-122"/>
              </a:rPr>
              <a:t>菲醌</a:t>
            </a:r>
          </a:p>
        </p:txBody>
      </p:sp>
      <p:graphicFrame>
        <p:nvGraphicFramePr>
          <p:cNvPr id="77827" name="Object 3">
            <a:extLst>
              <a:ext uri="{FF2B5EF4-FFF2-40B4-BE49-F238E27FC236}">
                <a16:creationId xmlns:a16="http://schemas.microsoft.com/office/drawing/2014/main" id="{0D84A3F4-01F1-49E4-AD95-134AF781DCE6}"/>
              </a:ext>
            </a:extLst>
          </p:cNvPr>
          <p:cNvGraphicFramePr>
            <a:graphicFrameLocks noChangeAspect="1"/>
          </p:cNvGraphicFramePr>
          <p:nvPr>
            <p:extLst>
              <p:ext uri="{D42A27DB-BD31-4B8C-83A1-F6EECF244321}">
                <p14:modId xmlns:p14="http://schemas.microsoft.com/office/powerpoint/2010/main" val="1322778079"/>
              </p:ext>
            </p:extLst>
          </p:nvPr>
        </p:nvGraphicFramePr>
        <p:xfrm>
          <a:off x="1295400" y="2209832"/>
          <a:ext cx="5229225" cy="3581400"/>
        </p:xfrm>
        <a:graphic>
          <a:graphicData uri="http://schemas.openxmlformats.org/presentationml/2006/ole">
            <mc:AlternateContent xmlns:mc="http://schemas.openxmlformats.org/markup-compatibility/2006">
              <mc:Choice xmlns:v="urn:schemas-microsoft-com:vml" Requires="v">
                <p:oleObj spid="_x0000_s77899" r:id="rId3" imgW="2765880" imgH="1894680" progId="ChemDraw.Document.6.0">
                  <p:embed/>
                </p:oleObj>
              </mc:Choice>
              <mc:Fallback>
                <p:oleObj r:id="rId3" imgW="2765880" imgH="1894680" progId="ChemDraw.Document.6.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09832"/>
                        <a:ext cx="522922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E5FB9645-753A-4E4A-9332-0CE43A904A51}"/>
              </a:ext>
            </a:extLst>
          </p:cNvPr>
          <p:cNvSpPr>
            <a:spLocks noGrp="1"/>
          </p:cNvSpPr>
          <p:nvPr>
            <p:ph type="dt" sz="half" idx="10"/>
          </p:nvPr>
        </p:nvSpPr>
        <p:spPr/>
        <p:txBody>
          <a:bodyPr/>
          <a:lstStyle/>
          <a:p>
            <a:pPr>
              <a:defRPr/>
            </a:pPr>
            <a:fld id="{6312C578-0F7A-4347-BA24-2CC15E2ACF6C}" type="datetime11">
              <a:rPr lang="zh-CN" altLang="en-US" smtClean="0"/>
              <a:t>13:39:03</a:t>
            </a:fld>
            <a:endParaRPr lang="en-US"/>
          </a:p>
        </p:txBody>
      </p:sp>
      <p:sp>
        <p:nvSpPr>
          <p:cNvPr id="3" name="灯片编号占位符 2">
            <a:extLst>
              <a:ext uri="{FF2B5EF4-FFF2-40B4-BE49-F238E27FC236}">
                <a16:creationId xmlns:a16="http://schemas.microsoft.com/office/drawing/2014/main" id="{38FADB73-9DC7-4156-906F-ABE0812E991B}"/>
              </a:ext>
            </a:extLst>
          </p:cNvPr>
          <p:cNvSpPr>
            <a:spLocks noGrp="1"/>
          </p:cNvSpPr>
          <p:nvPr>
            <p:ph type="sldNum" sz="quarter" idx="12"/>
          </p:nvPr>
        </p:nvSpPr>
        <p:spPr/>
        <p:txBody>
          <a:bodyPr/>
          <a:lstStyle/>
          <a:p>
            <a:fld id="{8A709BD3-85C3-42A7-8D66-86EF4A2C91EF}" type="slidenum">
              <a:rPr lang="en-US" altLang="zh-CN" smtClean="0"/>
              <a:pPr/>
              <a:t>117</a:t>
            </a:fld>
            <a:endParaRPr lang="en-US" altLang="zh-CN"/>
          </a:p>
        </p:txBody>
      </p:sp>
      <p:sp>
        <p:nvSpPr>
          <p:cNvPr id="6" name="Rectangle 5">
            <a:extLst>
              <a:ext uri="{FF2B5EF4-FFF2-40B4-BE49-F238E27FC236}">
                <a16:creationId xmlns:a16="http://schemas.microsoft.com/office/drawing/2014/main" id="{D9E27B4C-67D7-40BC-9548-ABF2F7640081}"/>
              </a:ext>
            </a:extLst>
          </p:cNvPr>
          <p:cNvSpPr>
            <a:spLocks noChangeArrowheads="1"/>
          </p:cNvSpPr>
          <p:nvPr/>
        </p:nvSpPr>
        <p:spPr bwMode="auto">
          <a:xfrm>
            <a:off x="755650" y="762070"/>
            <a:ext cx="38925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dirty="0">
                <a:solidFill>
                  <a:srgbClr val="9900FF"/>
                </a:solidFill>
                <a:latin typeface="楷体" panose="02010609060101010101" pitchFamily="49" charset="-122"/>
                <a:ea typeface="楷体" panose="02010609060101010101" pitchFamily="49" charset="-122"/>
              </a:rPr>
              <a:t>3</a:t>
            </a:r>
            <a:r>
              <a:rPr kumimoji="1" lang="zh-CN" altLang="en-US" sz="2800" b="1" dirty="0">
                <a:solidFill>
                  <a:srgbClr val="9900FF"/>
                </a:solidFill>
                <a:latin typeface="楷体" panose="02010609060101010101" pitchFamily="49" charset="-122"/>
                <a:ea typeface="楷体" panose="02010609060101010101" pitchFamily="49" charset="-122"/>
              </a:rPr>
              <a:t>）菲的化学反应总结</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2394E18-44E8-44C3-9C81-5D405B556EC0}"/>
              </a:ext>
            </a:extLst>
          </p:cNvPr>
          <p:cNvSpPr/>
          <p:nvPr/>
        </p:nvSpPr>
        <p:spPr>
          <a:xfrm>
            <a:off x="1709738" y="231843"/>
            <a:ext cx="5010150" cy="606425"/>
          </a:xfrm>
          <a:prstGeom prst="rect">
            <a:avLst/>
          </a:prstGeom>
        </p:spPr>
        <p:txBody>
          <a:bodyPr wrap="none">
            <a:spAutoFit/>
          </a:bodyPr>
          <a:lstStyle/>
          <a:p>
            <a:pPr>
              <a:lnSpc>
                <a:spcPct val="135000"/>
              </a:lnSpc>
              <a:defRPr/>
            </a:pPr>
            <a:r>
              <a:rPr lang="en-US" altLang="zh-CN" sz="2800" b="1" dirty="0">
                <a:solidFill>
                  <a:schemeClr val="accent6">
                    <a:lumMod val="50000"/>
                  </a:schemeClr>
                </a:solidFill>
                <a:latin typeface="Arial" charset="0"/>
                <a:ea typeface="隶书" pitchFamily="49" charset="-122"/>
              </a:rPr>
              <a:t>4.5  Aromaticity—</a:t>
            </a:r>
            <a:r>
              <a:rPr lang="zh-CN" altLang="en-US" sz="2800" b="1" dirty="0">
                <a:solidFill>
                  <a:schemeClr val="accent6">
                    <a:lumMod val="50000"/>
                  </a:schemeClr>
                </a:solidFill>
                <a:latin typeface="Arial" charset="0"/>
                <a:ea typeface="隶书" pitchFamily="49" charset="-122"/>
              </a:rPr>
              <a:t>非苯系芳烃</a:t>
            </a:r>
          </a:p>
        </p:txBody>
      </p:sp>
      <p:sp>
        <p:nvSpPr>
          <p:cNvPr id="4" name="Rectangle 3">
            <a:extLst>
              <a:ext uri="{FF2B5EF4-FFF2-40B4-BE49-F238E27FC236}">
                <a16:creationId xmlns:a16="http://schemas.microsoft.com/office/drawing/2014/main" id="{4E1BFC8A-A188-473C-811E-894AF83EE017}"/>
              </a:ext>
            </a:extLst>
          </p:cNvPr>
          <p:cNvSpPr txBox="1">
            <a:spLocks noChangeArrowheads="1"/>
          </p:cNvSpPr>
          <p:nvPr/>
        </p:nvSpPr>
        <p:spPr>
          <a:xfrm>
            <a:off x="405675" y="909663"/>
            <a:ext cx="8332650" cy="2516936"/>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marL="0" indent="-720000">
              <a:lnSpc>
                <a:spcPct val="120000"/>
              </a:lnSpc>
              <a:spcBef>
                <a:spcPts val="1000"/>
              </a:spcBef>
              <a:buFontTx/>
              <a:buNone/>
              <a:defRPr/>
            </a:pPr>
            <a:r>
              <a:rPr lang="zh-CN" altLang="en-US" sz="2400" b="1"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rPr>
              <a:t>芳香性</a:t>
            </a:r>
            <a:r>
              <a:rPr lang="en-US" altLang="zh-CN" sz="2400" b="1" dirty="0">
                <a:solidFill>
                  <a:schemeClr val="hlink"/>
                </a:solidFill>
                <a:latin typeface="Times New Roman" panose="02020603050405020304" pitchFamily="18" charset="0"/>
                <a:ea typeface="宋体" panose="02010600030101010101" pitchFamily="2" charset="-122"/>
                <a:cs typeface="Times New Roman" panose="02020603050405020304" pitchFamily="18" charset="0"/>
              </a:rPr>
              <a:t>(Aromaticity)</a:t>
            </a:r>
            <a:r>
              <a:rPr lang="en-US" altLang="zh-CN" sz="2400" b="1"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p>
          <a:p>
            <a:pPr marL="609600" indent="-609600" eaLnBrk="1" fontAlgn="auto" hangingPunct="1">
              <a:lnSpc>
                <a:spcPct val="120000"/>
              </a:lnSpc>
              <a:spcAft>
                <a:spcPts val="0"/>
              </a:spcAft>
              <a:buFont typeface="Wingdings" panose="05000000000000000000" pitchFamily="2" charset="2"/>
              <a:buNone/>
              <a:defRPr/>
            </a:pPr>
            <a:r>
              <a:rPr lang="zh-CN" altLang="en-US" sz="2400" b="1" dirty="0">
                <a:solidFill>
                  <a:srgbClr val="FF0000"/>
                </a:solidFill>
                <a:latin typeface="Times New Roman" panose="02020603050405020304" pitchFamily="18" charset="0"/>
                <a:ea typeface="宋体" panose="02010600030101010101" pitchFamily="2" charset="-122"/>
              </a:rPr>
              <a:t>芳香性</a:t>
            </a:r>
            <a:r>
              <a:rPr lang="zh-CN" altLang="en-US" sz="2400" b="1" dirty="0">
                <a:latin typeface="Times New Roman" panose="02020603050405020304" pitchFamily="18" charset="0"/>
                <a:ea typeface="宋体" panose="02010600030101010101" pitchFamily="2" charset="-122"/>
              </a:rPr>
              <a:t>表现在以下方面：</a:t>
            </a:r>
          </a:p>
          <a:p>
            <a:pPr marL="609600" indent="-609600" eaLnBrk="1" fontAlgn="auto" hangingPunct="1">
              <a:lnSpc>
                <a:spcPct val="120000"/>
              </a:lnSpc>
              <a:spcAft>
                <a:spcPts val="0"/>
              </a:spcAft>
              <a:buFont typeface="Wingdings" panose="05000000000000000000" pitchFamily="2" charset="2"/>
              <a:buNone/>
              <a:defRPr/>
            </a:pPr>
            <a:r>
              <a:rPr lang="en-US" altLang="zh-CN" sz="2400" b="1" dirty="0">
                <a:latin typeface="Times New Roman" panose="02020603050405020304" pitchFamily="18" charset="0"/>
                <a:ea typeface="宋体" panose="02010600030101010101" pitchFamily="2" charset="-122"/>
              </a:rPr>
              <a:t>a. </a:t>
            </a:r>
            <a:r>
              <a:rPr lang="zh-CN" altLang="en-US" sz="2400" b="1" dirty="0">
                <a:latin typeface="Times New Roman" panose="02020603050405020304" pitchFamily="18" charset="0"/>
                <a:ea typeface="宋体" panose="02010600030101010101" pitchFamily="2" charset="-122"/>
              </a:rPr>
              <a:t>难发生加成反应，难发生氧化反应。</a:t>
            </a:r>
            <a:endParaRPr lang="en-US" altLang="zh-CN" sz="2400" b="1" dirty="0">
              <a:latin typeface="Times New Roman" panose="02020603050405020304" pitchFamily="18" charset="0"/>
              <a:ea typeface="宋体" panose="02010600030101010101" pitchFamily="2" charset="-122"/>
            </a:endParaRPr>
          </a:p>
          <a:p>
            <a:pPr marL="609600" indent="-609600" eaLnBrk="1" fontAlgn="auto" hangingPunct="1">
              <a:lnSpc>
                <a:spcPct val="120000"/>
              </a:lnSpc>
              <a:spcAft>
                <a:spcPts val="0"/>
              </a:spcAft>
              <a:buFont typeface="Wingdings" panose="05000000000000000000" pitchFamily="2" charset="2"/>
              <a:buNone/>
              <a:defRPr/>
            </a:pPr>
            <a:r>
              <a:rPr lang="en-US" altLang="zh-CN" sz="2400" b="1" dirty="0">
                <a:latin typeface="Times New Roman" panose="02020603050405020304" pitchFamily="18" charset="0"/>
                <a:ea typeface="宋体" panose="02010600030101010101" pitchFamily="2" charset="-122"/>
              </a:rPr>
              <a:t>b. </a:t>
            </a:r>
            <a:r>
              <a:rPr lang="zh-CN" altLang="en-US" sz="2400" b="1" dirty="0">
                <a:latin typeface="Times New Roman" panose="02020603050405020304" pitchFamily="18" charset="0"/>
                <a:ea typeface="宋体" panose="02010600030101010101" pitchFamily="2" charset="-122"/>
              </a:rPr>
              <a:t>易发生亲电取代反应。</a:t>
            </a:r>
            <a:endParaRPr lang="en-US" altLang="zh-CN" sz="2400" b="1" dirty="0">
              <a:latin typeface="Times New Roman" panose="02020603050405020304" pitchFamily="18" charset="0"/>
              <a:ea typeface="宋体" panose="02010600030101010101" pitchFamily="2" charset="-122"/>
            </a:endParaRPr>
          </a:p>
          <a:p>
            <a:pPr marL="609600" indent="-609600" eaLnBrk="1" fontAlgn="auto" hangingPunct="1">
              <a:lnSpc>
                <a:spcPct val="120000"/>
              </a:lnSpc>
              <a:spcAft>
                <a:spcPts val="0"/>
              </a:spcAft>
              <a:buFont typeface="Wingdings" panose="05000000000000000000" pitchFamily="2" charset="2"/>
              <a:buNone/>
              <a:defRPr/>
            </a:pPr>
            <a:r>
              <a:rPr lang="en-US" altLang="zh-CN" sz="2400" b="1" dirty="0">
                <a:latin typeface="Times New Roman" panose="02020603050405020304" pitchFamily="18" charset="0"/>
                <a:ea typeface="宋体" panose="02010600030101010101" pitchFamily="2" charset="-122"/>
              </a:rPr>
              <a:t>c. </a:t>
            </a:r>
            <a:r>
              <a:rPr lang="zh-CN" altLang="en-US" sz="2400" b="1" dirty="0">
                <a:latin typeface="Times New Roman" panose="02020603050405020304" pitchFamily="18" charset="0"/>
                <a:ea typeface="宋体" panose="02010600030101010101" pitchFamily="2" charset="-122"/>
              </a:rPr>
              <a:t>具有特殊的稳定性。</a:t>
            </a:r>
          </a:p>
        </p:txBody>
      </p:sp>
      <p:sp>
        <p:nvSpPr>
          <p:cNvPr id="6" name="Rectangle 3">
            <a:extLst>
              <a:ext uri="{FF2B5EF4-FFF2-40B4-BE49-F238E27FC236}">
                <a16:creationId xmlns:a16="http://schemas.microsoft.com/office/drawing/2014/main" id="{F0B45605-40C7-409D-9DE9-36BE0A6352B0}"/>
              </a:ext>
            </a:extLst>
          </p:cNvPr>
          <p:cNvSpPr txBox="1">
            <a:spLocks noChangeArrowheads="1"/>
          </p:cNvSpPr>
          <p:nvPr/>
        </p:nvSpPr>
        <p:spPr>
          <a:xfrm>
            <a:off x="405675" y="3578995"/>
            <a:ext cx="8332650" cy="2897925"/>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150000"/>
              </a:lnSpc>
              <a:spcBef>
                <a:spcPts val="1000"/>
              </a:spcBef>
              <a:buFontTx/>
              <a:buNone/>
              <a:defRPr/>
            </a:pPr>
            <a:r>
              <a:rPr lang="en-US" altLang="zh-CN" sz="2400" b="1"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rPr>
              <a:t>Huckél</a:t>
            </a:r>
            <a:r>
              <a:rPr lang="zh-CN" altLang="en-US" sz="2400" b="1"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rPr>
              <a:t>规则</a:t>
            </a:r>
            <a:r>
              <a:rPr lang="en-US" altLang="zh-CN" sz="2400" b="1" dirty="0">
                <a:solidFill>
                  <a:srgbClr val="006600"/>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p>
          <a:p>
            <a:pPr marL="0" indent="0" eaLnBrk="1" hangingPunct="1">
              <a:lnSpc>
                <a:spcPct val="130000"/>
              </a:lnSpc>
              <a:buNone/>
            </a:pPr>
            <a:r>
              <a:rPr lang="en-US" altLang="zh-CN" sz="2400" b="1" dirty="0">
                <a:latin typeface="Times New Roman" panose="02020603050405020304" pitchFamily="18" charset="0"/>
                <a:ea typeface="宋体" panose="02010600030101010101" pitchFamily="2" charset="-122"/>
              </a:rPr>
              <a:t>(1) </a:t>
            </a:r>
            <a:r>
              <a:rPr lang="zh-CN" altLang="en-US" sz="2400" b="1" dirty="0">
                <a:latin typeface="Times New Roman" panose="02020603050405020304" pitchFamily="18" charset="0"/>
                <a:ea typeface="宋体" panose="02010600030101010101" pitchFamily="2" charset="-122"/>
              </a:rPr>
              <a:t>成环原子共平面或接近于平面，平面扭转不大于</a:t>
            </a:r>
            <a:r>
              <a:rPr lang="en-US" altLang="zh-CN" sz="2400" b="1" dirty="0">
                <a:latin typeface="Times New Roman" panose="02020603050405020304" pitchFamily="18" charset="0"/>
                <a:ea typeface="宋体" panose="02010600030101010101" pitchFamily="2" charset="-122"/>
              </a:rPr>
              <a:t>0.1nm;</a:t>
            </a:r>
          </a:p>
          <a:p>
            <a:pPr marL="0" indent="0" eaLnBrk="1" hangingPunct="1">
              <a:lnSpc>
                <a:spcPct val="130000"/>
              </a:lnSpc>
              <a:buNone/>
            </a:pPr>
            <a:r>
              <a:rPr lang="en-US" altLang="zh-CN" sz="2400" b="1" dirty="0">
                <a:latin typeface="Times New Roman" panose="02020603050405020304" pitchFamily="18" charset="0"/>
                <a:ea typeface="宋体" panose="02010600030101010101" pitchFamily="2" charset="-122"/>
              </a:rPr>
              <a:t>(2) </a:t>
            </a:r>
            <a:r>
              <a:rPr lang="zh-CN" altLang="en-US" sz="2400" b="1" dirty="0">
                <a:latin typeface="Times New Roman" panose="02020603050405020304" pitchFamily="18" charset="0"/>
                <a:ea typeface="宋体" panose="02010600030101010101" pitchFamily="2" charset="-122"/>
              </a:rPr>
              <a:t>环状闭合共轭体系</a:t>
            </a:r>
            <a:r>
              <a:rPr lang="en-US" altLang="zh-CN" sz="2400" b="1" dirty="0">
                <a:latin typeface="Times New Roman" panose="02020603050405020304" pitchFamily="18" charset="0"/>
                <a:ea typeface="宋体" panose="02010600030101010101" pitchFamily="2" charset="-122"/>
              </a:rPr>
              <a:t>;</a:t>
            </a:r>
          </a:p>
          <a:p>
            <a:pPr marL="0" indent="0" eaLnBrk="1" hangingPunct="1">
              <a:lnSpc>
                <a:spcPct val="130000"/>
              </a:lnSpc>
              <a:buNone/>
            </a:pPr>
            <a:r>
              <a:rPr lang="en-US" altLang="zh-CN" sz="2400" b="1" dirty="0">
                <a:latin typeface="Times New Roman" panose="02020603050405020304" pitchFamily="18" charset="0"/>
                <a:ea typeface="宋体" panose="02010600030101010101" pitchFamily="2" charset="-122"/>
              </a:rPr>
              <a:t>(3) </a:t>
            </a:r>
            <a:r>
              <a:rPr lang="zh-CN" altLang="en-US" sz="2400" b="1" dirty="0">
                <a:latin typeface="Times New Roman" panose="02020603050405020304" pitchFamily="18" charset="0"/>
                <a:ea typeface="宋体" panose="02010600030101010101" pitchFamily="2" charset="-122"/>
              </a:rPr>
              <a:t>环上</a:t>
            </a:r>
            <a:r>
              <a:rPr lang="en-US" altLang="zh-CN" sz="2400" b="1" dirty="0">
                <a:latin typeface="Times New Roman" panose="02020603050405020304" pitchFamily="18" charset="0"/>
                <a:ea typeface="宋体" panose="02010600030101010101" pitchFamily="2" charset="-122"/>
              </a:rPr>
              <a:t>π</a:t>
            </a:r>
            <a:r>
              <a:rPr lang="zh-CN" altLang="en-US" sz="2400" b="1" dirty="0">
                <a:latin typeface="Times New Roman" panose="02020603050405020304" pitchFamily="18" charset="0"/>
                <a:ea typeface="宋体" panose="02010600030101010101" pitchFamily="2" charset="-122"/>
              </a:rPr>
              <a:t>电子数为</a:t>
            </a:r>
            <a:r>
              <a:rPr lang="en-US" altLang="zh-CN" sz="2400" b="1" dirty="0">
                <a:latin typeface="Times New Roman" panose="02020603050405020304" pitchFamily="18" charset="0"/>
                <a:ea typeface="宋体" panose="02010600030101010101" pitchFamily="2" charset="-122"/>
              </a:rPr>
              <a:t>4n+2 (n= 0</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1</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2</a:t>
            </a:r>
            <a:r>
              <a:rPr lang="zh-CN" altLang="en-US" sz="2400" b="1" dirty="0">
                <a:latin typeface="Times New Roman" panose="02020603050405020304" pitchFamily="18" charset="0"/>
                <a:ea typeface="宋体" panose="02010600030101010101" pitchFamily="2" charset="-122"/>
              </a:rPr>
              <a:t>、</a:t>
            </a:r>
            <a:r>
              <a:rPr lang="en-US" altLang="zh-CN" sz="2400" b="1" dirty="0">
                <a:latin typeface="Times New Roman" panose="02020603050405020304" pitchFamily="18" charset="0"/>
                <a:ea typeface="宋体" panose="02010600030101010101" pitchFamily="2" charset="-122"/>
              </a:rPr>
              <a:t>3……)</a:t>
            </a:r>
            <a:r>
              <a:rPr lang="zh-CN" altLang="en-US" sz="2400" b="1" dirty="0">
                <a:latin typeface="Times New Roman" panose="02020603050405020304" pitchFamily="18" charset="0"/>
                <a:ea typeface="宋体" panose="02010600030101010101" pitchFamily="2" charset="-122"/>
              </a:rPr>
              <a:t>。</a:t>
            </a:r>
          </a:p>
          <a:p>
            <a:pPr marL="0" indent="0" eaLnBrk="1" hangingPunct="1">
              <a:lnSpc>
                <a:spcPct val="130000"/>
              </a:lnSpc>
              <a:buNone/>
            </a:pPr>
            <a:r>
              <a:rPr lang="zh-CN" altLang="en-US" sz="2400" b="1" dirty="0">
                <a:latin typeface="Times New Roman" panose="02020603050405020304" pitchFamily="18" charset="0"/>
                <a:ea typeface="宋体" panose="02010600030101010101" pitchFamily="2" charset="-122"/>
              </a:rPr>
              <a:t>符合上述三个条件的环状化合物，就有芳香性</a:t>
            </a:r>
            <a:r>
              <a:rPr lang="zh-CN" altLang="en-US" sz="2400" dirty="0">
                <a:latin typeface="Times New Roman" panose="02020603050405020304" pitchFamily="18" charset="0"/>
                <a:ea typeface="宋体" panose="02010600030101010101" pitchFamily="2" charset="-122"/>
              </a:rPr>
              <a:t> 。</a:t>
            </a:r>
          </a:p>
        </p:txBody>
      </p:sp>
      <p:sp>
        <p:nvSpPr>
          <p:cNvPr id="2" name="日期占位符 1">
            <a:extLst>
              <a:ext uri="{FF2B5EF4-FFF2-40B4-BE49-F238E27FC236}">
                <a16:creationId xmlns:a16="http://schemas.microsoft.com/office/drawing/2014/main" id="{77C3A094-1901-4DEF-B707-C7739BB7B8C9}"/>
              </a:ext>
            </a:extLst>
          </p:cNvPr>
          <p:cNvSpPr>
            <a:spLocks noGrp="1"/>
          </p:cNvSpPr>
          <p:nvPr>
            <p:ph type="dt" sz="half" idx="10"/>
          </p:nvPr>
        </p:nvSpPr>
        <p:spPr/>
        <p:txBody>
          <a:bodyPr/>
          <a:lstStyle/>
          <a:p>
            <a:pPr>
              <a:defRPr/>
            </a:pPr>
            <a:fld id="{CFADFDDC-7B8B-44CD-A999-E349A85F7931}" type="datetime11">
              <a:rPr lang="zh-CN" altLang="en-US" smtClean="0"/>
              <a:t>13:39:03</a:t>
            </a:fld>
            <a:endParaRPr lang="en-US" dirty="0"/>
          </a:p>
        </p:txBody>
      </p:sp>
      <p:sp>
        <p:nvSpPr>
          <p:cNvPr id="5" name="灯片编号占位符 4">
            <a:extLst>
              <a:ext uri="{FF2B5EF4-FFF2-40B4-BE49-F238E27FC236}">
                <a16:creationId xmlns:a16="http://schemas.microsoft.com/office/drawing/2014/main" id="{CD41A0B5-4CFA-4455-AB9E-8A9F20172706}"/>
              </a:ext>
            </a:extLst>
          </p:cNvPr>
          <p:cNvSpPr>
            <a:spLocks noGrp="1"/>
          </p:cNvSpPr>
          <p:nvPr>
            <p:ph type="sldNum" sz="quarter" idx="12"/>
          </p:nvPr>
        </p:nvSpPr>
        <p:spPr/>
        <p:txBody>
          <a:bodyPr/>
          <a:lstStyle/>
          <a:p>
            <a:fld id="{8A709BD3-85C3-42A7-8D66-86EF4A2C91EF}" type="slidenum">
              <a:rPr lang="en-US" altLang="zh-CN" smtClean="0"/>
              <a:pPr/>
              <a:t>118</a:t>
            </a:fld>
            <a:endParaRPr lang="en-US" altLang="zh-CN"/>
          </a:p>
        </p:txBody>
      </p:sp>
      <p:sp>
        <p:nvSpPr>
          <p:cNvPr id="7" name="Text Box 6">
            <a:extLst>
              <a:ext uri="{FF2B5EF4-FFF2-40B4-BE49-F238E27FC236}">
                <a16:creationId xmlns:a16="http://schemas.microsoft.com/office/drawing/2014/main" id="{5A8A481A-35E0-4566-B134-8EB34EC33633}"/>
              </a:ext>
            </a:extLst>
          </p:cNvPr>
          <p:cNvSpPr txBox="1">
            <a:spLocks noChangeArrowheads="1"/>
          </p:cNvSpPr>
          <p:nvPr/>
        </p:nvSpPr>
        <p:spPr bwMode="auto">
          <a:xfrm>
            <a:off x="5943564" y="2955903"/>
            <a:ext cx="3048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0363" indent="-360363" eaLnBrk="0" hangingPunct="0">
              <a:defRPr>
                <a:solidFill>
                  <a:schemeClr val="tx1"/>
                </a:solidFill>
                <a:latin typeface="Arial" panose="020B0604020202020204" pitchFamily="34" charset="0"/>
                <a:ea typeface="宋体" panose="02010600030101010101" pitchFamily="2" charset="-122"/>
              </a:defRPr>
            </a:lvl1pPr>
            <a:lvl2pPr marL="539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marL="2284413"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741613"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198813"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656013" indent="1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p"/>
            </a:pPr>
            <a:r>
              <a:rPr lang="zh-CN" altLang="en-US" sz="2000" b="1" dirty="0">
                <a:solidFill>
                  <a:srgbClr val="663300"/>
                </a:solidFill>
                <a:ea typeface="黑体" panose="02010609060101010101" pitchFamily="49" charset="-122"/>
              </a:rPr>
              <a:t>单环平面共轭多烯</a:t>
            </a:r>
          </a:p>
          <a:p>
            <a:pPr eaLnBrk="1" hangingPunct="1">
              <a:spcBef>
                <a:spcPct val="50000"/>
              </a:spcBef>
              <a:buFont typeface="Wingdings" panose="05000000000000000000" pitchFamily="2" charset="2"/>
              <a:buChar char="p"/>
            </a:pPr>
            <a:r>
              <a:rPr lang="el-GR" altLang="zh-CN" sz="2000" b="1" dirty="0">
                <a:solidFill>
                  <a:srgbClr val="663300"/>
                </a:solidFill>
                <a:ea typeface="黑体" panose="02010609060101010101" pitchFamily="49" charset="-122"/>
                <a:cs typeface="Arial" panose="020B0604020202020204" pitchFamily="34" charset="0"/>
              </a:rPr>
              <a:t>π</a:t>
            </a:r>
            <a:r>
              <a:rPr lang="zh-CN" altLang="en-US" sz="2000" b="1" dirty="0">
                <a:solidFill>
                  <a:srgbClr val="663300"/>
                </a:solidFill>
                <a:ea typeface="黑体" panose="02010609060101010101" pitchFamily="49" charset="-122"/>
              </a:rPr>
              <a:t>电子闭合</a:t>
            </a:r>
          </a:p>
          <a:p>
            <a:pPr eaLnBrk="1" hangingPunct="1">
              <a:spcBef>
                <a:spcPct val="50000"/>
              </a:spcBef>
              <a:buFont typeface="Wingdings" panose="05000000000000000000" pitchFamily="2" charset="2"/>
              <a:buChar char="p"/>
            </a:pPr>
            <a:r>
              <a:rPr lang="en-US" altLang="zh-CN" sz="2000" b="1" dirty="0">
                <a:solidFill>
                  <a:srgbClr val="663300"/>
                </a:solidFill>
                <a:ea typeface="黑体" panose="02010609060101010101" pitchFamily="49" charset="-122"/>
              </a:rPr>
              <a:t> 4n + 2</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29A93BA2-1E32-48D7-B635-A41BB7F1D850}"/>
              </a:ext>
            </a:extLst>
          </p:cNvPr>
          <p:cNvSpPr>
            <a:spLocks noGrp="1"/>
          </p:cNvSpPr>
          <p:nvPr>
            <p:ph type="dt" sz="quarter" idx="10"/>
          </p:nvPr>
        </p:nvSpPr>
        <p:spPr/>
        <p:txBody>
          <a:bodyPr/>
          <a:lstStyle/>
          <a:p>
            <a:pPr>
              <a:defRPr/>
            </a:pPr>
            <a:fld id="{FDF1AA70-CE27-416D-8D28-FF0375B10EA2}" type="datetime11">
              <a:rPr lang="zh-CN" altLang="en-US" smtClean="0"/>
              <a:pPr>
                <a:defRPr/>
              </a:pPr>
              <a:t>13:39:03</a:t>
            </a:fld>
            <a:endParaRPr lang="en-US" altLang="zh-CN"/>
          </a:p>
        </p:txBody>
      </p:sp>
      <p:sp>
        <p:nvSpPr>
          <p:cNvPr id="6" name="灯片编号占位符 5">
            <a:extLst>
              <a:ext uri="{FF2B5EF4-FFF2-40B4-BE49-F238E27FC236}">
                <a16:creationId xmlns:a16="http://schemas.microsoft.com/office/drawing/2014/main" id="{07397842-7D0F-45B4-9D4C-1EC9DA118352}"/>
              </a:ext>
            </a:extLst>
          </p:cNvPr>
          <p:cNvSpPr>
            <a:spLocks noGrp="1"/>
          </p:cNvSpPr>
          <p:nvPr>
            <p:ph type="sldNum" sz="quarter" idx="12"/>
          </p:nvPr>
        </p:nvSpPr>
        <p:spPr/>
        <p:txBody>
          <a:bodyPr/>
          <a:lstStyle/>
          <a:p>
            <a:pPr>
              <a:defRPr/>
            </a:pPr>
            <a:fld id="{1C87FE89-1DAA-4CF6-B086-377C7807FC8F}" type="slidenum">
              <a:rPr lang="en-US" altLang="zh-CN" smtClean="0"/>
              <a:pPr>
                <a:defRPr/>
              </a:pPr>
              <a:t>119</a:t>
            </a:fld>
            <a:endParaRPr lang="en-US" altLang="zh-CN"/>
          </a:p>
        </p:txBody>
      </p:sp>
      <p:pic>
        <p:nvPicPr>
          <p:cNvPr id="94212" name="图片 7">
            <a:extLst>
              <a:ext uri="{FF2B5EF4-FFF2-40B4-BE49-F238E27FC236}">
                <a16:creationId xmlns:a16="http://schemas.microsoft.com/office/drawing/2014/main" id="{33A36757-3AE5-4FA6-9210-E1641F1B9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888" y="2052638"/>
            <a:ext cx="5994400"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图片 9">
            <a:extLst>
              <a:ext uri="{FF2B5EF4-FFF2-40B4-BE49-F238E27FC236}">
                <a16:creationId xmlns:a16="http://schemas.microsoft.com/office/drawing/2014/main" id="{706E67E1-5D65-4E31-9B3C-0990D8489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488" y="4684713"/>
            <a:ext cx="6678612"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文本框 11">
            <a:extLst>
              <a:ext uri="{FF2B5EF4-FFF2-40B4-BE49-F238E27FC236}">
                <a16:creationId xmlns:a16="http://schemas.microsoft.com/office/drawing/2014/main" id="{8D2C29A0-F44F-47AD-93D8-A4F0EA8564F8}"/>
              </a:ext>
            </a:extLst>
          </p:cNvPr>
          <p:cNvSpPr txBox="1">
            <a:spLocks noChangeArrowheads="1"/>
          </p:cNvSpPr>
          <p:nvPr/>
        </p:nvSpPr>
        <p:spPr bwMode="auto">
          <a:xfrm>
            <a:off x="323850" y="274638"/>
            <a:ext cx="86407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3200" b="1">
                <a:solidFill>
                  <a:srgbClr val="000065"/>
                </a:solidFill>
                <a:latin typeface="Times New Roman" panose="02020603050405020304" pitchFamily="18" charset="0"/>
                <a:ea typeface="宋体" panose="02010600030101010101" pitchFamily="2" charset="-122"/>
                <a:cs typeface="Times New Roman" panose="02020603050405020304" pitchFamily="18" charset="0"/>
              </a:rPr>
              <a:t>非苯芳香烃：</a:t>
            </a:r>
            <a:br>
              <a:rPr lang="zh-CN" altLang="en-US" sz="3200" b="1">
                <a:solidFill>
                  <a:srgbClr val="000065"/>
                </a:solidFill>
                <a:latin typeface="Times New Roman" panose="02020603050405020304" pitchFamily="18" charset="0"/>
                <a:ea typeface="宋体" panose="02010600030101010101" pitchFamily="2" charset="-122"/>
                <a:cs typeface="Times New Roman" panose="02020603050405020304" pitchFamily="18" charset="0"/>
              </a:rPr>
            </a:br>
            <a:r>
              <a:rPr lang="zh-CN" altLang="en-US" sz="3200" b="1">
                <a:solidFill>
                  <a:srgbClr val="000065"/>
                </a:solidFill>
                <a:latin typeface="Times New Roman" panose="02020603050405020304" pitchFamily="18" charset="0"/>
                <a:ea typeface="宋体" panose="02010600030101010101" pitchFamily="2" charset="-122"/>
                <a:cs typeface="Times New Roman" panose="02020603050405020304" pitchFamily="18" charset="0"/>
              </a:rPr>
              <a:t>    根据休克尔规则，一些不含苯核结构的化合物，也有芳香性，这类化合物称非苯芳香烃。</a:t>
            </a:r>
            <a:r>
              <a:rPr lang="zh-CN" altLang="en-US" sz="3200" b="1">
                <a:latin typeface="Times New Roman" panose="02020603050405020304" pitchFamily="18" charset="0"/>
                <a:ea typeface="宋体" panose="02010600030101010101" pitchFamily="2" charset="-122"/>
                <a:cs typeface="Times New Roman" panose="02020603050405020304" pitchFamily="18"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3C27E2-7842-446A-A892-989B774DD2C5}"/>
              </a:ext>
            </a:extLst>
          </p:cNvPr>
          <p:cNvSpPr/>
          <p:nvPr/>
        </p:nvSpPr>
        <p:spPr>
          <a:xfrm>
            <a:off x="152400" y="390525"/>
            <a:ext cx="2656496" cy="584775"/>
          </a:xfrm>
          <a:prstGeom prst="rect">
            <a:avLst/>
          </a:prstGeom>
        </p:spPr>
        <p:txBody>
          <a:bodyPr wrap="none">
            <a:spAutoFit/>
          </a:bodyPr>
          <a:lstStyle/>
          <a:p>
            <a:pPr>
              <a:defRPr/>
            </a:pPr>
            <a:r>
              <a:rPr lang="zh-CN" altLang="en-US"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价键理论解释</a:t>
            </a:r>
          </a:p>
        </p:txBody>
      </p:sp>
      <p:sp>
        <p:nvSpPr>
          <p:cNvPr id="3" name="Rectangle 3">
            <a:extLst>
              <a:ext uri="{FF2B5EF4-FFF2-40B4-BE49-F238E27FC236}">
                <a16:creationId xmlns:a16="http://schemas.microsoft.com/office/drawing/2014/main" id="{73F27652-9A9E-4264-ACD4-F17D2CA675C2}"/>
              </a:ext>
            </a:extLst>
          </p:cNvPr>
          <p:cNvSpPr txBox="1">
            <a:spLocks noRot="1" noChangeArrowheads="1"/>
          </p:cNvSpPr>
          <p:nvPr/>
        </p:nvSpPr>
        <p:spPr>
          <a:xfrm>
            <a:off x="354012" y="1219258"/>
            <a:ext cx="8435975" cy="168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nSpc>
                <a:spcPts val="2800"/>
              </a:lnSpc>
              <a:defRPr sz="2000" b="1">
                <a:latin typeface="Times New Roman" panose="02020603050405020304" pitchFamily="18" charset="0"/>
                <a:ea typeface="黑体" panose="02010609060101010101" pitchFamily="49" charset="-122"/>
                <a:cs typeface="Times New Roman" panose="02020603050405020304" pitchFamily="18" charset="0"/>
              </a:defRPr>
            </a:lvl1pPr>
          </a:lstStyle>
          <a:p>
            <a:pPr>
              <a:lnSpc>
                <a:spcPct val="150000"/>
              </a:lnSpc>
            </a:pPr>
            <a:r>
              <a:rPr lang="en-US" altLang="zh-CN" sz="2400" dirty="0"/>
              <a:t>a. 6</a:t>
            </a:r>
            <a:r>
              <a:rPr lang="zh-CN" altLang="en-US" sz="2400" dirty="0"/>
              <a:t>个碳原子都是</a:t>
            </a:r>
            <a:r>
              <a:rPr lang="en-US" altLang="zh-CN" sz="2400" dirty="0"/>
              <a:t>sp</a:t>
            </a:r>
            <a:r>
              <a:rPr lang="en-US" altLang="zh-CN" sz="2400" baseline="30000" dirty="0"/>
              <a:t>2</a:t>
            </a:r>
            <a:r>
              <a:rPr lang="zh-CN" altLang="en-US" sz="2400" dirty="0"/>
              <a:t>杂化 。</a:t>
            </a:r>
          </a:p>
          <a:p>
            <a:pPr>
              <a:lnSpc>
                <a:spcPct val="150000"/>
              </a:lnSpc>
            </a:pPr>
            <a:r>
              <a:rPr lang="en-US" altLang="zh-CN" sz="2400" dirty="0"/>
              <a:t>b. </a:t>
            </a:r>
            <a:r>
              <a:rPr lang="zh-CN" altLang="en-US" sz="2400" dirty="0"/>
              <a:t>未参与杂化的</a:t>
            </a:r>
            <a:r>
              <a:rPr lang="en-US" altLang="zh-CN" sz="2400" dirty="0"/>
              <a:t>p</a:t>
            </a:r>
            <a:r>
              <a:rPr lang="zh-CN" altLang="en-US" sz="2400" dirty="0"/>
              <a:t>轨道带着一个电子垂直于环平面，形成一个闭合环状的大 </a:t>
            </a:r>
            <a:r>
              <a:rPr lang="zh-CN" altLang="en-US" sz="2400" dirty="0">
                <a:sym typeface="Symbol" pitchFamily="18" charset="2"/>
              </a:rPr>
              <a:t> </a:t>
            </a:r>
            <a:r>
              <a:rPr lang="zh-CN" altLang="en-US" sz="2400" dirty="0"/>
              <a:t>键。</a:t>
            </a:r>
          </a:p>
        </p:txBody>
      </p:sp>
      <p:pic>
        <p:nvPicPr>
          <p:cNvPr id="4" name="Picture 6" descr="benzene2">
            <a:extLst>
              <a:ext uri="{FF2B5EF4-FFF2-40B4-BE49-F238E27FC236}">
                <a16:creationId xmlns:a16="http://schemas.microsoft.com/office/drawing/2014/main" id="{9FDD2D5D-776B-4AC2-A67A-35AA501B49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304912" y="3352802"/>
            <a:ext cx="4173279" cy="25416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benzene2">
            <a:extLst>
              <a:ext uri="{FF2B5EF4-FFF2-40B4-BE49-F238E27FC236}">
                <a16:creationId xmlns:a16="http://schemas.microsoft.com/office/drawing/2014/main" id="{5ABA451F-4AE7-46A6-9041-AE41570D6A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092"/>
          <a:stretch/>
        </p:blipFill>
        <p:spPr bwMode="auto">
          <a:xfrm>
            <a:off x="4958394" y="3352802"/>
            <a:ext cx="3915223" cy="2541643"/>
          </a:xfrm>
          <a:prstGeom prst="rect">
            <a:avLst/>
          </a:prstGeom>
          <a:noFill/>
          <a:extLst>
            <a:ext uri="{909E8E84-426E-40DD-AFC4-6F175D3DCCD1}">
              <a14:hiddenFill xmlns:a14="http://schemas.microsoft.com/office/drawing/2010/main">
                <a:solidFill>
                  <a:srgbClr val="FFFFFF"/>
                </a:solidFill>
              </a14:hiddenFill>
            </a:ext>
          </a:extLst>
        </p:spPr>
      </p:pic>
      <p:sp>
        <p:nvSpPr>
          <p:cNvPr id="6" name="日期占位符 5">
            <a:extLst>
              <a:ext uri="{FF2B5EF4-FFF2-40B4-BE49-F238E27FC236}">
                <a16:creationId xmlns:a16="http://schemas.microsoft.com/office/drawing/2014/main" id="{6B9B8433-F7EE-452B-998B-16E1A6876585}"/>
              </a:ext>
            </a:extLst>
          </p:cNvPr>
          <p:cNvSpPr>
            <a:spLocks noGrp="1"/>
          </p:cNvSpPr>
          <p:nvPr>
            <p:ph type="dt" sz="half" idx="10"/>
          </p:nvPr>
        </p:nvSpPr>
        <p:spPr/>
        <p:txBody>
          <a:bodyPr/>
          <a:lstStyle/>
          <a:p>
            <a:pPr>
              <a:defRPr/>
            </a:pPr>
            <a:fld id="{CBD6C8C6-08F3-45E7-B0C9-66C757D14F77}" type="datetime11">
              <a:rPr lang="zh-CN" altLang="en-US" smtClean="0"/>
              <a:t>13:39:02</a:t>
            </a:fld>
            <a:endParaRPr lang="en-US"/>
          </a:p>
        </p:txBody>
      </p:sp>
      <p:sp>
        <p:nvSpPr>
          <p:cNvPr id="7" name="灯片编号占位符 6">
            <a:extLst>
              <a:ext uri="{FF2B5EF4-FFF2-40B4-BE49-F238E27FC236}">
                <a16:creationId xmlns:a16="http://schemas.microsoft.com/office/drawing/2014/main" id="{61B36EBC-F63D-4443-A6BB-CCC391021CDA}"/>
              </a:ext>
            </a:extLst>
          </p:cNvPr>
          <p:cNvSpPr>
            <a:spLocks noGrp="1"/>
          </p:cNvSpPr>
          <p:nvPr>
            <p:ph type="sldNum" sz="quarter" idx="12"/>
          </p:nvPr>
        </p:nvSpPr>
        <p:spPr/>
        <p:txBody>
          <a:bodyPr/>
          <a:lstStyle/>
          <a:p>
            <a:fld id="{8A709BD3-85C3-42A7-8D66-86EF4A2C91EF}" type="slidenum">
              <a:rPr lang="en-US" altLang="zh-CN" smtClean="0"/>
              <a:pPr/>
              <a:t>12</a:t>
            </a:fld>
            <a:endParaRPr lang="en-US" altLang="zh-CN"/>
          </a:p>
        </p:txBody>
      </p:sp>
    </p:spTree>
    <p:extLst>
      <p:ext uri="{BB962C8B-B14F-4D97-AF65-F5344CB8AC3E}">
        <p14:creationId xmlns:p14="http://schemas.microsoft.com/office/powerpoint/2010/main" val="193312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Bottom)">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Bottom)">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lide(fromBottom)">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1C31130-D4B4-4306-8634-33D562781F09}"/>
              </a:ext>
            </a:extLst>
          </p:cNvPr>
          <p:cNvSpPr>
            <a:spLocks noChangeArrowheads="1"/>
          </p:cNvSpPr>
          <p:nvPr/>
        </p:nvSpPr>
        <p:spPr bwMode="auto">
          <a:xfrm>
            <a:off x="649288" y="990600"/>
            <a:ext cx="2022475" cy="457200"/>
          </a:xfrm>
          <a:prstGeom prst="rect">
            <a:avLst/>
          </a:prstGeom>
          <a:noFill/>
          <a:ln w="9525">
            <a:noFill/>
            <a:miter lim="800000"/>
            <a:headEnd/>
            <a:tailEnd/>
          </a:ln>
          <a:effectLst/>
        </p:spPr>
        <p:txBody>
          <a:bodyPr wrap="none">
            <a:spAutoFit/>
          </a:bodyPr>
          <a:lstStyle/>
          <a:p>
            <a:pPr>
              <a:defRPr/>
            </a:pPr>
            <a:r>
              <a:rPr lang="zh-CN" altLang="en-US" sz="2400" b="1">
                <a:solidFill>
                  <a:srgbClr val="04566C"/>
                </a:solidFill>
                <a:effectLst>
                  <a:outerShdw blurRad="38100" dist="38100" dir="2700000" algn="tl">
                    <a:srgbClr val="C0C0C0"/>
                  </a:outerShdw>
                </a:effectLst>
                <a:ea typeface="黑体" pitchFamily="2" charset="-122"/>
                <a:sym typeface="Symbol" pitchFamily="18" charset="2"/>
              </a:rPr>
              <a:t>各环状化合物</a:t>
            </a:r>
          </a:p>
        </p:txBody>
      </p:sp>
      <p:graphicFrame>
        <p:nvGraphicFramePr>
          <p:cNvPr id="79875" name="Object 3">
            <a:extLst>
              <a:ext uri="{FF2B5EF4-FFF2-40B4-BE49-F238E27FC236}">
                <a16:creationId xmlns:a16="http://schemas.microsoft.com/office/drawing/2014/main" id="{7B7AB3FF-D3F5-4C64-BF04-3351676C0E32}"/>
              </a:ext>
            </a:extLst>
          </p:cNvPr>
          <p:cNvGraphicFramePr>
            <a:graphicFrameLocks noChangeAspect="1"/>
          </p:cNvGraphicFramePr>
          <p:nvPr/>
        </p:nvGraphicFramePr>
        <p:xfrm>
          <a:off x="1563688" y="1752600"/>
          <a:ext cx="915987" cy="811213"/>
        </p:xfrm>
        <a:graphic>
          <a:graphicData uri="http://schemas.openxmlformats.org/presentationml/2006/ole">
            <mc:AlternateContent xmlns:mc="http://schemas.openxmlformats.org/markup-compatibility/2006">
              <mc:Choice xmlns:v="urn:schemas-microsoft-com:vml" Requires="v">
                <p:oleObj spid="_x0000_s80237" r:id="rId3" imgW="613150" imgH="544684" progId="ChemDraw.Document.6.0">
                  <p:embed/>
                </p:oleObj>
              </mc:Choice>
              <mc:Fallback>
                <p:oleObj r:id="rId3" imgW="613150" imgH="544684" progId="ChemDraw.Document.6.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688" y="1752600"/>
                        <a:ext cx="915987"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6" name="Object 4">
            <a:extLst>
              <a:ext uri="{FF2B5EF4-FFF2-40B4-BE49-F238E27FC236}">
                <a16:creationId xmlns:a16="http://schemas.microsoft.com/office/drawing/2014/main" id="{C3B760A8-7881-43E5-99F7-7E6463F129FF}"/>
              </a:ext>
            </a:extLst>
          </p:cNvPr>
          <p:cNvGraphicFramePr>
            <a:graphicFrameLocks noChangeAspect="1"/>
          </p:cNvGraphicFramePr>
          <p:nvPr/>
        </p:nvGraphicFramePr>
        <p:xfrm>
          <a:off x="3316288" y="1447800"/>
          <a:ext cx="911225" cy="1149350"/>
        </p:xfrm>
        <a:graphic>
          <a:graphicData uri="http://schemas.openxmlformats.org/presentationml/2006/ole">
            <mc:AlternateContent xmlns:mc="http://schemas.openxmlformats.org/markup-compatibility/2006">
              <mc:Choice xmlns:v="urn:schemas-microsoft-com:vml" Requires="v">
                <p:oleObj spid="_x0000_s80238" r:id="rId5" imgW="613150" imgH="774425" progId="ChemDraw.Document.6.0">
                  <p:embed/>
                </p:oleObj>
              </mc:Choice>
              <mc:Fallback>
                <p:oleObj r:id="rId5" imgW="613150" imgH="774425" progId="ChemDraw.Document.6.0">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6288" y="1447800"/>
                        <a:ext cx="911225"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7" name="Object 5">
            <a:extLst>
              <a:ext uri="{FF2B5EF4-FFF2-40B4-BE49-F238E27FC236}">
                <a16:creationId xmlns:a16="http://schemas.microsoft.com/office/drawing/2014/main" id="{973F05FC-6242-4686-B93B-0F19396BFCDD}"/>
              </a:ext>
            </a:extLst>
          </p:cNvPr>
          <p:cNvGraphicFramePr>
            <a:graphicFrameLocks noChangeAspect="1"/>
          </p:cNvGraphicFramePr>
          <p:nvPr/>
        </p:nvGraphicFramePr>
        <p:xfrm>
          <a:off x="6924675" y="1371600"/>
          <a:ext cx="963613" cy="1230313"/>
        </p:xfrm>
        <a:graphic>
          <a:graphicData uri="http://schemas.openxmlformats.org/presentationml/2006/ole">
            <mc:AlternateContent xmlns:mc="http://schemas.openxmlformats.org/markup-compatibility/2006">
              <mc:Choice xmlns:v="urn:schemas-microsoft-com:vml" Requires="v">
                <p:oleObj spid="_x0000_s80239" r:id="rId7" imgW="614172" imgH="784860" progId="ChemDraw.Document.6.0">
                  <p:embed/>
                </p:oleObj>
              </mc:Choice>
              <mc:Fallback>
                <p:oleObj r:id="rId7" imgW="614172" imgH="784860" progId="ChemDraw.Document.6.0">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4675" y="1371600"/>
                        <a:ext cx="963613"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8" name="Object 6">
            <a:extLst>
              <a:ext uri="{FF2B5EF4-FFF2-40B4-BE49-F238E27FC236}">
                <a16:creationId xmlns:a16="http://schemas.microsoft.com/office/drawing/2014/main" id="{F596A4F7-FA2C-4512-80D8-47F4DC3A2563}"/>
              </a:ext>
            </a:extLst>
          </p:cNvPr>
          <p:cNvGraphicFramePr>
            <a:graphicFrameLocks noChangeAspect="1"/>
          </p:cNvGraphicFramePr>
          <p:nvPr/>
        </p:nvGraphicFramePr>
        <p:xfrm>
          <a:off x="5145088" y="1600200"/>
          <a:ext cx="895350" cy="1042988"/>
        </p:xfrm>
        <a:graphic>
          <a:graphicData uri="http://schemas.openxmlformats.org/presentationml/2006/ole">
            <mc:AlternateContent xmlns:mc="http://schemas.openxmlformats.org/markup-compatibility/2006">
              <mc:Choice xmlns:v="urn:schemas-microsoft-com:vml" Requires="v">
                <p:oleObj spid="_x0000_s80240" r:id="rId9" imgW="613150" imgH="715088" progId="ChemDraw.Document.6.0">
                  <p:embed/>
                </p:oleObj>
              </mc:Choice>
              <mc:Fallback>
                <p:oleObj r:id="rId9" imgW="613150" imgH="715088" progId="ChemDraw.Document.6.0">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5088" y="1600200"/>
                        <a:ext cx="895350"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7">
            <a:extLst>
              <a:ext uri="{FF2B5EF4-FFF2-40B4-BE49-F238E27FC236}">
                <a16:creationId xmlns:a16="http://schemas.microsoft.com/office/drawing/2014/main" id="{798FE9B1-24F4-46A8-977D-5916466207FC}"/>
              </a:ext>
            </a:extLst>
          </p:cNvPr>
          <p:cNvSpPr txBox="1">
            <a:spLocks noChangeArrowheads="1"/>
          </p:cNvSpPr>
          <p:nvPr/>
        </p:nvSpPr>
        <p:spPr bwMode="auto">
          <a:xfrm>
            <a:off x="7202488" y="3062288"/>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800" b="1">
                <a:solidFill>
                  <a:srgbClr val="663300"/>
                </a:solidFill>
                <a:latin typeface="Arial" panose="020B0604020202020204" pitchFamily="34" charset="0"/>
                <a:sym typeface="Symbol" panose="05050102010706020507" pitchFamily="18" charset="2"/>
              </a:rPr>
              <a:t></a:t>
            </a:r>
            <a:endParaRPr lang="zh-CN" altLang="en-US" sz="3200" b="1">
              <a:solidFill>
                <a:srgbClr val="663300"/>
              </a:solidFill>
              <a:latin typeface="Arial" panose="020B0604020202020204" pitchFamily="34" charset="0"/>
              <a:sym typeface="Symbol" panose="05050102010706020507" pitchFamily="18" charset="2"/>
            </a:endParaRPr>
          </a:p>
        </p:txBody>
      </p:sp>
      <p:sp>
        <p:nvSpPr>
          <p:cNvPr id="8" name="Text Box 8">
            <a:extLst>
              <a:ext uri="{FF2B5EF4-FFF2-40B4-BE49-F238E27FC236}">
                <a16:creationId xmlns:a16="http://schemas.microsoft.com/office/drawing/2014/main" id="{F3B470F2-FE3E-4A2E-A2F9-C916C4B4F678}"/>
              </a:ext>
            </a:extLst>
          </p:cNvPr>
          <p:cNvSpPr txBox="1">
            <a:spLocks noChangeArrowheads="1"/>
          </p:cNvSpPr>
          <p:nvPr/>
        </p:nvSpPr>
        <p:spPr bwMode="auto">
          <a:xfrm>
            <a:off x="1716088" y="2819400"/>
            <a:ext cx="53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4000" b="1">
                <a:solidFill>
                  <a:srgbClr val="663300"/>
                </a:solidFill>
                <a:latin typeface="Arial" panose="020B0604020202020204" pitchFamily="34" charset="0"/>
                <a:sym typeface="Symbol" panose="05050102010706020507" pitchFamily="18" charset="2"/>
              </a:rPr>
              <a:t></a:t>
            </a:r>
          </a:p>
        </p:txBody>
      </p:sp>
      <p:sp>
        <p:nvSpPr>
          <p:cNvPr id="9" name="Text Box 9">
            <a:extLst>
              <a:ext uri="{FF2B5EF4-FFF2-40B4-BE49-F238E27FC236}">
                <a16:creationId xmlns:a16="http://schemas.microsoft.com/office/drawing/2014/main" id="{19FCD708-B7F7-4A74-A672-82A92584F7C3}"/>
              </a:ext>
            </a:extLst>
          </p:cNvPr>
          <p:cNvSpPr txBox="1">
            <a:spLocks noChangeArrowheads="1"/>
          </p:cNvSpPr>
          <p:nvPr/>
        </p:nvSpPr>
        <p:spPr bwMode="auto">
          <a:xfrm>
            <a:off x="3468688" y="2879725"/>
            <a:ext cx="53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4000" b="1">
                <a:solidFill>
                  <a:srgbClr val="663300"/>
                </a:solidFill>
                <a:latin typeface="Arial" panose="020B0604020202020204" pitchFamily="34" charset="0"/>
                <a:sym typeface="Symbol" panose="05050102010706020507" pitchFamily="18" charset="2"/>
              </a:rPr>
              <a:t></a:t>
            </a:r>
          </a:p>
        </p:txBody>
      </p:sp>
      <p:sp>
        <p:nvSpPr>
          <p:cNvPr id="10" name="Text Box 10">
            <a:extLst>
              <a:ext uri="{FF2B5EF4-FFF2-40B4-BE49-F238E27FC236}">
                <a16:creationId xmlns:a16="http://schemas.microsoft.com/office/drawing/2014/main" id="{91F8DF5A-A14D-43C8-9058-5617469E555A}"/>
              </a:ext>
            </a:extLst>
          </p:cNvPr>
          <p:cNvSpPr txBox="1">
            <a:spLocks noChangeArrowheads="1"/>
          </p:cNvSpPr>
          <p:nvPr/>
        </p:nvSpPr>
        <p:spPr bwMode="auto">
          <a:xfrm>
            <a:off x="5373688" y="2879725"/>
            <a:ext cx="53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4000" b="1">
                <a:solidFill>
                  <a:srgbClr val="663300"/>
                </a:solidFill>
                <a:latin typeface="Arial" panose="020B0604020202020204" pitchFamily="34" charset="0"/>
                <a:sym typeface="Symbol" panose="05050102010706020507" pitchFamily="18" charset="2"/>
              </a:rPr>
              <a:t></a:t>
            </a:r>
          </a:p>
        </p:txBody>
      </p:sp>
      <p:sp>
        <p:nvSpPr>
          <p:cNvPr id="11" name="Text Box 11">
            <a:extLst>
              <a:ext uri="{FF2B5EF4-FFF2-40B4-BE49-F238E27FC236}">
                <a16:creationId xmlns:a16="http://schemas.microsoft.com/office/drawing/2014/main" id="{B76BA124-E5CF-4DBB-A1F7-F4BC9C935E18}"/>
              </a:ext>
            </a:extLst>
          </p:cNvPr>
          <p:cNvSpPr txBox="1">
            <a:spLocks noChangeArrowheads="1"/>
          </p:cNvSpPr>
          <p:nvPr/>
        </p:nvSpPr>
        <p:spPr bwMode="auto">
          <a:xfrm>
            <a:off x="1563688" y="3810000"/>
            <a:ext cx="114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el-GR" altLang="en-US" sz="2000" b="1">
                <a:solidFill>
                  <a:srgbClr val="663300"/>
                </a:solidFill>
                <a:latin typeface="Arial" panose="020B0604020202020204" pitchFamily="34" charset="0"/>
                <a:ea typeface="黑体" panose="02010609060101010101" pitchFamily="49" charset="-122"/>
              </a:rPr>
              <a:t>π</a:t>
            </a:r>
            <a:r>
              <a:rPr lang="zh-CN" altLang="en-US" sz="2000" b="1">
                <a:solidFill>
                  <a:srgbClr val="663300"/>
                </a:solidFill>
                <a:latin typeface="Arial" panose="020B0604020202020204" pitchFamily="34" charset="0"/>
                <a:ea typeface="黑体" panose="02010609060101010101" pitchFamily="49" charset="-122"/>
              </a:rPr>
              <a:t>电子不闭合</a:t>
            </a:r>
          </a:p>
        </p:txBody>
      </p:sp>
      <p:sp>
        <p:nvSpPr>
          <p:cNvPr id="12" name="Text Box 12">
            <a:extLst>
              <a:ext uri="{FF2B5EF4-FFF2-40B4-BE49-F238E27FC236}">
                <a16:creationId xmlns:a16="http://schemas.microsoft.com/office/drawing/2014/main" id="{2A2C9DE1-8D11-419C-A811-5B7A3D763884}"/>
              </a:ext>
            </a:extLst>
          </p:cNvPr>
          <p:cNvSpPr txBox="1">
            <a:spLocks noChangeArrowheads="1"/>
          </p:cNvSpPr>
          <p:nvPr/>
        </p:nvSpPr>
        <p:spPr bwMode="auto">
          <a:xfrm>
            <a:off x="3087688" y="3946525"/>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el-GR" altLang="en-US" sz="2000" b="1">
                <a:solidFill>
                  <a:srgbClr val="663300"/>
                </a:solidFill>
                <a:latin typeface="Arial" panose="020B0604020202020204" pitchFamily="34" charset="0"/>
                <a:ea typeface="黑体" panose="02010609060101010101" pitchFamily="49" charset="-122"/>
              </a:rPr>
              <a:t>π</a:t>
            </a:r>
            <a:r>
              <a:rPr lang="zh-CN" altLang="en-US" sz="2000" b="1">
                <a:solidFill>
                  <a:srgbClr val="663300"/>
                </a:solidFill>
                <a:latin typeface="Arial" panose="020B0604020202020204" pitchFamily="34" charset="0"/>
                <a:ea typeface="黑体" panose="02010609060101010101" pitchFamily="49" charset="-122"/>
              </a:rPr>
              <a:t>电子数</a:t>
            </a:r>
          </a:p>
        </p:txBody>
      </p:sp>
      <p:sp>
        <p:nvSpPr>
          <p:cNvPr id="13" name="Text Box 13">
            <a:extLst>
              <a:ext uri="{FF2B5EF4-FFF2-40B4-BE49-F238E27FC236}">
                <a16:creationId xmlns:a16="http://schemas.microsoft.com/office/drawing/2014/main" id="{B0F50105-DA20-4FDF-AE0B-7DA68CD954E4}"/>
              </a:ext>
            </a:extLst>
          </p:cNvPr>
          <p:cNvSpPr txBox="1">
            <a:spLocks noChangeArrowheads="1"/>
          </p:cNvSpPr>
          <p:nvPr/>
        </p:nvSpPr>
        <p:spPr bwMode="auto">
          <a:xfrm>
            <a:off x="4992688" y="39624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el-GR" altLang="en-US" sz="2000" b="1">
                <a:solidFill>
                  <a:srgbClr val="663300"/>
                </a:solidFill>
                <a:latin typeface="Arial" panose="020B0604020202020204" pitchFamily="34" charset="0"/>
                <a:ea typeface="黑体" panose="02010609060101010101" pitchFamily="49" charset="-122"/>
              </a:rPr>
              <a:t>π</a:t>
            </a:r>
            <a:r>
              <a:rPr lang="zh-CN" altLang="en-US" sz="2000" b="1">
                <a:solidFill>
                  <a:srgbClr val="663300"/>
                </a:solidFill>
                <a:latin typeface="Arial" panose="020B0604020202020204" pitchFamily="34" charset="0"/>
                <a:ea typeface="黑体" panose="02010609060101010101" pitchFamily="49" charset="-122"/>
              </a:rPr>
              <a:t>电子数</a:t>
            </a:r>
          </a:p>
        </p:txBody>
      </p:sp>
      <p:graphicFrame>
        <p:nvGraphicFramePr>
          <p:cNvPr id="14" name="Object 14">
            <a:extLst>
              <a:ext uri="{FF2B5EF4-FFF2-40B4-BE49-F238E27FC236}">
                <a16:creationId xmlns:a16="http://schemas.microsoft.com/office/drawing/2014/main" id="{C78AAA2B-539A-4EF9-94E4-787BB62E3FC3}"/>
              </a:ext>
            </a:extLst>
          </p:cNvPr>
          <p:cNvGraphicFramePr>
            <a:graphicFrameLocks noChangeAspect="1"/>
          </p:cNvGraphicFramePr>
          <p:nvPr/>
        </p:nvGraphicFramePr>
        <p:xfrm>
          <a:off x="1639888" y="4876800"/>
          <a:ext cx="6477000" cy="944563"/>
        </p:xfrm>
        <a:graphic>
          <a:graphicData uri="http://schemas.openxmlformats.org/presentationml/2006/ole">
            <mc:AlternateContent xmlns:mc="http://schemas.openxmlformats.org/markup-compatibility/2006">
              <mc:Choice xmlns:v="urn:schemas-microsoft-com:vml" Requires="v">
                <p:oleObj spid="_x0000_s80241" r:id="rId11" imgW="5404241" imgH="788118" progId="ChemDraw.Document.6.0">
                  <p:embed/>
                </p:oleObj>
              </mc:Choice>
              <mc:Fallback>
                <p:oleObj r:id="rId11" imgW="5404241" imgH="788118" progId="ChemDraw.Document.6.0">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9888" y="4876800"/>
                        <a:ext cx="64770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日期占位符 2">
            <a:extLst>
              <a:ext uri="{FF2B5EF4-FFF2-40B4-BE49-F238E27FC236}">
                <a16:creationId xmlns:a16="http://schemas.microsoft.com/office/drawing/2014/main" id="{6EAA23F7-B5E4-4E4F-B0AB-02CD96F5C3AB}"/>
              </a:ext>
            </a:extLst>
          </p:cNvPr>
          <p:cNvSpPr>
            <a:spLocks noGrp="1"/>
          </p:cNvSpPr>
          <p:nvPr>
            <p:ph type="dt" sz="half" idx="10"/>
          </p:nvPr>
        </p:nvSpPr>
        <p:spPr/>
        <p:txBody>
          <a:bodyPr/>
          <a:lstStyle/>
          <a:p>
            <a:pPr>
              <a:defRPr/>
            </a:pPr>
            <a:fld id="{2BE67A2A-1FCE-49E7-971F-DD88B2BED247}" type="datetime11">
              <a:rPr lang="zh-CN" altLang="en-US" smtClean="0"/>
              <a:t>13:39:02</a:t>
            </a:fld>
            <a:endParaRPr lang="en-US"/>
          </a:p>
        </p:txBody>
      </p:sp>
      <p:sp>
        <p:nvSpPr>
          <p:cNvPr id="4" name="灯片编号占位符 3">
            <a:extLst>
              <a:ext uri="{FF2B5EF4-FFF2-40B4-BE49-F238E27FC236}">
                <a16:creationId xmlns:a16="http://schemas.microsoft.com/office/drawing/2014/main" id="{7B5191E5-AF71-46C7-9C73-C9868780223A}"/>
              </a:ext>
            </a:extLst>
          </p:cNvPr>
          <p:cNvSpPr>
            <a:spLocks noGrp="1"/>
          </p:cNvSpPr>
          <p:nvPr>
            <p:ph type="sldNum" sz="quarter" idx="12"/>
          </p:nvPr>
        </p:nvSpPr>
        <p:spPr/>
        <p:txBody>
          <a:bodyPr/>
          <a:lstStyle/>
          <a:p>
            <a:fld id="{8A709BD3-85C3-42A7-8D66-86EF4A2C91EF}" type="slidenum">
              <a:rPr lang="en-US" altLang="zh-CN" smtClean="0"/>
              <a:pPr/>
              <a:t>120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1" grpId="0" autoUpdateAnimBg="0"/>
      <p:bldP spid="12" grpId="0" autoUpdateAnimBg="0"/>
      <p:bldP spid="13"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矩形 2">
            <a:extLst>
              <a:ext uri="{FF2B5EF4-FFF2-40B4-BE49-F238E27FC236}">
                <a16:creationId xmlns:a16="http://schemas.microsoft.com/office/drawing/2014/main" id="{337D68FE-8416-4BFD-A2C8-369E7E66555E}"/>
              </a:ext>
            </a:extLst>
          </p:cNvPr>
          <p:cNvSpPr>
            <a:spLocks noChangeArrowheads="1"/>
          </p:cNvSpPr>
          <p:nvPr/>
        </p:nvSpPr>
        <p:spPr bwMode="auto">
          <a:xfrm>
            <a:off x="334963" y="554038"/>
            <a:ext cx="36957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zh-CN" altLang="en-US" sz="2800" b="1">
                <a:solidFill>
                  <a:schemeClr val="tx2"/>
                </a:solidFill>
                <a:latin typeface="Calibri" panose="020F0502020204030204" pitchFamily="34" charset="0"/>
                <a:sym typeface="Symbol" panose="05050102010706020507" pitchFamily="18" charset="2"/>
              </a:rPr>
              <a:t>常见的非苯芳烃</a:t>
            </a:r>
          </a:p>
        </p:txBody>
      </p:sp>
      <p:sp>
        <p:nvSpPr>
          <p:cNvPr id="4" name="Text Box 5">
            <a:extLst>
              <a:ext uri="{FF2B5EF4-FFF2-40B4-BE49-F238E27FC236}">
                <a16:creationId xmlns:a16="http://schemas.microsoft.com/office/drawing/2014/main" id="{89AC09CD-0035-4D43-866F-781F7CB71902}"/>
              </a:ext>
            </a:extLst>
          </p:cNvPr>
          <p:cNvSpPr txBox="1">
            <a:spLocks noChangeArrowheads="1"/>
          </p:cNvSpPr>
          <p:nvPr/>
        </p:nvSpPr>
        <p:spPr bwMode="auto">
          <a:xfrm>
            <a:off x="533400" y="1447800"/>
            <a:ext cx="6477000" cy="457200"/>
          </a:xfrm>
          <a:prstGeom prst="rect">
            <a:avLst/>
          </a:prstGeom>
          <a:noFill/>
          <a:ln w="9525">
            <a:noFill/>
            <a:miter lim="800000"/>
            <a:headEnd/>
            <a:tailEnd/>
          </a:ln>
        </p:spPr>
        <p:txBody>
          <a:bodyPr>
            <a:spAutoFit/>
          </a:bodyPr>
          <a:lstStyle/>
          <a:p>
            <a:pPr>
              <a:spcBef>
                <a:spcPct val="50000"/>
              </a:spcBef>
              <a:defRPr/>
            </a:pPr>
            <a:r>
              <a:rPr lang="en-US" sz="2400" b="1">
                <a:solidFill>
                  <a:srgbClr val="663300"/>
                </a:solidFill>
                <a:effectLst>
                  <a:outerShdw blurRad="38100" dist="38100" dir="2700000" algn="tl">
                    <a:srgbClr val="C0C0C0"/>
                  </a:outerShdw>
                </a:effectLst>
                <a:ea typeface="黑体" pitchFamily="2" charset="-122"/>
              </a:rPr>
              <a:t>(A) </a:t>
            </a:r>
            <a:r>
              <a:rPr lang="zh-CN" altLang="en-US" sz="2400" b="1">
                <a:solidFill>
                  <a:srgbClr val="663300"/>
                </a:solidFill>
                <a:effectLst>
                  <a:outerShdw blurRad="38100" dist="38100" dir="2700000" algn="tl">
                    <a:srgbClr val="C0C0C0"/>
                  </a:outerShdw>
                </a:effectLst>
                <a:ea typeface="黑体" pitchFamily="2" charset="-122"/>
              </a:rPr>
              <a:t>环丙烯正离子：最小的具有芳香性的环系</a:t>
            </a:r>
          </a:p>
        </p:txBody>
      </p:sp>
      <p:graphicFrame>
        <p:nvGraphicFramePr>
          <p:cNvPr id="80900" name="Object 9">
            <a:extLst>
              <a:ext uri="{FF2B5EF4-FFF2-40B4-BE49-F238E27FC236}">
                <a16:creationId xmlns:a16="http://schemas.microsoft.com/office/drawing/2014/main" id="{4A64FF68-14AD-418E-82B5-D7202173E859}"/>
              </a:ext>
            </a:extLst>
          </p:cNvPr>
          <p:cNvGraphicFramePr>
            <a:graphicFrameLocks noChangeAspect="1"/>
          </p:cNvGraphicFramePr>
          <p:nvPr/>
        </p:nvGraphicFramePr>
        <p:xfrm>
          <a:off x="7010400" y="1058863"/>
          <a:ext cx="1066800" cy="931862"/>
        </p:xfrm>
        <a:graphic>
          <a:graphicData uri="http://schemas.openxmlformats.org/presentationml/2006/ole">
            <mc:AlternateContent xmlns:mc="http://schemas.openxmlformats.org/markup-compatibility/2006">
              <mc:Choice xmlns:v="urn:schemas-microsoft-com:vml" Requires="v">
                <p:oleObj spid="_x0000_s81116" r:id="rId3" imgW="404280" imgH="353880" progId="ChemDraw.Document.6.0">
                  <p:embed/>
                </p:oleObj>
              </mc:Choice>
              <mc:Fallback>
                <p:oleObj r:id="rId3" imgW="404280" imgH="353880" progId="ChemDraw.Document.6.0">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1058863"/>
                        <a:ext cx="1066800"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1" name="对象 7">
            <a:extLst>
              <a:ext uri="{FF2B5EF4-FFF2-40B4-BE49-F238E27FC236}">
                <a16:creationId xmlns:a16="http://schemas.microsoft.com/office/drawing/2014/main" id="{6819ADF6-731A-403A-8777-F1EA471028DE}"/>
              </a:ext>
            </a:extLst>
          </p:cNvPr>
          <p:cNvGraphicFramePr>
            <a:graphicFrameLocks noChangeAspect="1"/>
          </p:cNvGraphicFramePr>
          <p:nvPr/>
        </p:nvGraphicFramePr>
        <p:xfrm>
          <a:off x="1143000" y="2209800"/>
          <a:ext cx="7086600" cy="2190750"/>
        </p:xfrm>
        <a:graphic>
          <a:graphicData uri="http://schemas.openxmlformats.org/presentationml/2006/ole">
            <mc:AlternateContent xmlns:mc="http://schemas.openxmlformats.org/markup-compatibility/2006">
              <mc:Choice xmlns:v="urn:schemas-microsoft-com:vml" Requires="v">
                <p:oleObj spid="_x0000_s81117" name="CS ChemDraw Drawing" r:id="rId5" imgW="2533595" imgH="685853" progId="ChemDraw.Document.5.0">
                  <p:embed/>
                </p:oleObj>
              </mc:Choice>
              <mc:Fallback>
                <p:oleObj name="CS ChemDraw Drawing" r:id="rId5" imgW="2533595" imgH="685853" progId="ChemDraw.Document.5.0">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209800"/>
                        <a:ext cx="70866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2" name="对象 8">
            <a:extLst>
              <a:ext uri="{FF2B5EF4-FFF2-40B4-BE49-F238E27FC236}">
                <a16:creationId xmlns:a16="http://schemas.microsoft.com/office/drawing/2014/main" id="{EE054BA7-310B-467B-A7FF-9E4AE18E6D3F}"/>
              </a:ext>
            </a:extLst>
          </p:cNvPr>
          <p:cNvGraphicFramePr>
            <a:graphicFrameLocks noChangeAspect="1"/>
          </p:cNvGraphicFramePr>
          <p:nvPr/>
        </p:nvGraphicFramePr>
        <p:xfrm>
          <a:off x="1676400" y="4648200"/>
          <a:ext cx="5465763" cy="1749425"/>
        </p:xfrm>
        <a:graphic>
          <a:graphicData uri="http://schemas.openxmlformats.org/presentationml/2006/ole">
            <mc:AlternateContent xmlns:mc="http://schemas.openxmlformats.org/markup-compatibility/2006">
              <mc:Choice xmlns:v="urn:schemas-microsoft-com:vml" Requires="v">
                <p:oleObj spid="_x0000_s81118" name="CS ChemDraw Drawing" r:id="rId7" imgW="2162209" imgH="628769" progId="ChemDraw.Document.5.0">
                  <p:embed/>
                </p:oleObj>
              </mc:Choice>
              <mc:Fallback>
                <p:oleObj name="CS ChemDraw Drawing" r:id="rId7" imgW="2162209" imgH="628769" progId="ChemDraw.Document.5.0">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648200"/>
                        <a:ext cx="5465763"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0903" name="Picture 27">
            <a:extLst>
              <a:ext uri="{FF2B5EF4-FFF2-40B4-BE49-F238E27FC236}">
                <a16:creationId xmlns:a16="http://schemas.microsoft.com/office/drawing/2014/main" id="{022E72E7-8BF1-47F9-BE70-3E51E8D28B53}"/>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648200" y="55403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904" name="Picture 27">
            <a:extLst>
              <a:ext uri="{FF2B5EF4-FFF2-40B4-BE49-F238E27FC236}">
                <a16:creationId xmlns:a16="http://schemas.microsoft.com/office/drawing/2014/main" id="{8D560DED-EDEA-4F2C-AB1B-D0BB506BE5E2}"/>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241925" y="55403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905" name="Picture 27">
            <a:extLst>
              <a:ext uri="{FF2B5EF4-FFF2-40B4-BE49-F238E27FC236}">
                <a16:creationId xmlns:a16="http://schemas.microsoft.com/office/drawing/2014/main" id="{8E187C60-ED5A-4BCD-945C-662DAD5CC295}"/>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802313" y="55403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A32B7FA0-F9F7-41CD-9121-6C007AF6618B}"/>
              </a:ext>
            </a:extLst>
          </p:cNvPr>
          <p:cNvSpPr>
            <a:spLocks noGrp="1"/>
          </p:cNvSpPr>
          <p:nvPr>
            <p:ph type="dt" sz="half" idx="10"/>
          </p:nvPr>
        </p:nvSpPr>
        <p:spPr/>
        <p:txBody>
          <a:bodyPr/>
          <a:lstStyle/>
          <a:p>
            <a:pPr>
              <a:defRPr/>
            </a:pPr>
            <a:fld id="{959E7B04-AE34-45F2-80C1-51C8DBD9132A}" type="datetime11">
              <a:rPr lang="zh-CN" altLang="en-US" smtClean="0"/>
              <a:t>13:39:03</a:t>
            </a:fld>
            <a:endParaRPr lang="en-US"/>
          </a:p>
        </p:txBody>
      </p:sp>
      <p:sp>
        <p:nvSpPr>
          <p:cNvPr id="3" name="灯片编号占位符 2">
            <a:extLst>
              <a:ext uri="{FF2B5EF4-FFF2-40B4-BE49-F238E27FC236}">
                <a16:creationId xmlns:a16="http://schemas.microsoft.com/office/drawing/2014/main" id="{D05EE690-9270-4ECD-8B96-A73D6FF6E8D8}"/>
              </a:ext>
            </a:extLst>
          </p:cNvPr>
          <p:cNvSpPr>
            <a:spLocks noGrp="1"/>
          </p:cNvSpPr>
          <p:nvPr>
            <p:ph type="sldNum" sz="quarter" idx="12"/>
          </p:nvPr>
        </p:nvSpPr>
        <p:spPr/>
        <p:txBody>
          <a:bodyPr/>
          <a:lstStyle/>
          <a:p>
            <a:fld id="{8A709BD3-85C3-42A7-8D66-86EF4A2C91EF}" type="slidenum">
              <a:rPr lang="en-US" altLang="zh-CN" smtClean="0"/>
              <a:pPr/>
              <a:t>121</a:t>
            </a:fld>
            <a:endParaRPr lang="en-US" altLang="zh-CN"/>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934989D9-FEC8-4F03-AC76-A9E727875277}"/>
              </a:ext>
            </a:extLst>
          </p:cNvPr>
          <p:cNvSpPr txBox="1">
            <a:spLocks noChangeArrowheads="1"/>
          </p:cNvSpPr>
          <p:nvPr/>
        </p:nvSpPr>
        <p:spPr bwMode="auto">
          <a:xfrm>
            <a:off x="425450" y="649288"/>
            <a:ext cx="4176713" cy="457200"/>
          </a:xfrm>
          <a:prstGeom prst="rect">
            <a:avLst/>
          </a:prstGeom>
          <a:noFill/>
          <a:ln w="9525">
            <a:noFill/>
            <a:miter lim="800000"/>
            <a:headEnd/>
            <a:tailEnd/>
          </a:ln>
        </p:spPr>
        <p:txBody>
          <a:bodyPr>
            <a:spAutoFit/>
          </a:bodyPr>
          <a:lstStyle/>
          <a:p>
            <a:pPr>
              <a:spcBef>
                <a:spcPct val="50000"/>
              </a:spcBef>
              <a:defRPr/>
            </a:pPr>
            <a:r>
              <a:rPr lang="en-US" sz="2400" b="1" dirty="0">
                <a:solidFill>
                  <a:srgbClr val="663300"/>
                </a:solidFill>
                <a:effectLst>
                  <a:outerShdw blurRad="38100" dist="38100" dir="2700000" algn="tl">
                    <a:srgbClr val="C0C0C0"/>
                  </a:outerShdw>
                </a:effectLst>
                <a:ea typeface="黑体" pitchFamily="2" charset="-122"/>
              </a:rPr>
              <a:t>(B) </a:t>
            </a:r>
            <a:r>
              <a:rPr lang="zh-CN" altLang="en-US" sz="2400" b="1" dirty="0">
                <a:solidFill>
                  <a:srgbClr val="663300"/>
                </a:solidFill>
                <a:effectLst>
                  <a:outerShdw blurRad="38100" dist="38100" dir="2700000" algn="tl">
                    <a:srgbClr val="C0C0C0"/>
                  </a:outerShdw>
                </a:effectLst>
                <a:ea typeface="黑体" pitchFamily="2" charset="-122"/>
              </a:rPr>
              <a:t>环戊二烯负离子</a:t>
            </a:r>
          </a:p>
        </p:txBody>
      </p:sp>
      <p:sp>
        <p:nvSpPr>
          <p:cNvPr id="3" name="Text Box 15">
            <a:extLst>
              <a:ext uri="{FF2B5EF4-FFF2-40B4-BE49-F238E27FC236}">
                <a16:creationId xmlns:a16="http://schemas.microsoft.com/office/drawing/2014/main" id="{ED40E740-4F20-4E61-9D4E-CCB2B48741DA}"/>
              </a:ext>
            </a:extLst>
          </p:cNvPr>
          <p:cNvSpPr txBox="1">
            <a:spLocks noChangeArrowheads="1"/>
          </p:cNvSpPr>
          <p:nvPr/>
        </p:nvSpPr>
        <p:spPr bwMode="auto">
          <a:xfrm>
            <a:off x="4083050" y="5678488"/>
            <a:ext cx="2590800" cy="396875"/>
          </a:xfrm>
          <a:prstGeom prst="rect">
            <a:avLst/>
          </a:prstGeom>
          <a:noFill/>
          <a:ln w="9525">
            <a:noFill/>
            <a:miter lim="800000"/>
            <a:headEnd/>
            <a:tailEnd/>
          </a:ln>
        </p:spPr>
        <p:txBody>
          <a:bodyPr>
            <a:spAutoFit/>
          </a:bodyPr>
          <a:lstStyle/>
          <a:p>
            <a:pPr>
              <a:spcBef>
                <a:spcPct val="50000"/>
              </a:spcBef>
              <a:defRPr/>
            </a:pPr>
            <a:r>
              <a:rPr lang="zh-CN" altLang="en-US" sz="2000" b="1">
                <a:solidFill>
                  <a:srgbClr val="663300"/>
                </a:solidFill>
                <a:effectLst>
                  <a:outerShdw blurRad="38100" dist="38100" dir="2700000" algn="tl">
                    <a:srgbClr val="C0C0C0"/>
                  </a:outerShdw>
                </a:effectLst>
                <a:ea typeface="黑体" pitchFamily="2" charset="-122"/>
              </a:rPr>
              <a:t> “夹心面包式”结构</a:t>
            </a:r>
          </a:p>
        </p:txBody>
      </p:sp>
      <p:graphicFrame>
        <p:nvGraphicFramePr>
          <p:cNvPr id="81924" name="Object 7">
            <a:extLst>
              <a:ext uri="{FF2B5EF4-FFF2-40B4-BE49-F238E27FC236}">
                <a16:creationId xmlns:a16="http://schemas.microsoft.com/office/drawing/2014/main" id="{0F551D60-B2B3-4F37-8039-DC73352842C6}"/>
              </a:ext>
            </a:extLst>
          </p:cNvPr>
          <p:cNvGraphicFramePr>
            <a:graphicFrameLocks noChangeAspect="1"/>
          </p:cNvGraphicFramePr>
          <p:nvPr/>
        </p:nvGraphicFramePr>
        <p:xfrm>
          <a:off x="2482850" y="1487488"/>
          <a:ext cx="990600" cy="949325"/>
        </p:xfrm>
        <a:graphic>
          <a:graphicData uri="http://schemas.openxmlformats.org/presentationml/2006/ole">
            <mc:AlternateContent xmlns:mc="http://schemas.openxmlformats.org/markup-compatibility/2006">
              <mc:Choice xmlns:v="urn:schemas-microsoft-com:vml" Requires="v">
                <p:oleObj spid="_x0000_s82142" r:id="rId3" imgW="356760" imgH="342360" progId="ChemDraw.Document.6.0">
                  <p:embed/>
                </p:oleObj>
              </mc:Choice>
              <mc:Fallback>
                <p:oleObj r:id="rId3" imgW="356760" imgH="342360" progId="ChemDraw.Document.6.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2850" y="1487488"/>
                        <a:ext cx="990600"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5" name="Object 8">
            <a:extLst>
              <a:ext uri="{FF2B5EF4-FFF2-40B4-BE49-F238E27FC236}">
                <a16:creationId xmlns:a16="http://schemas.microsoft.com/office/drawing/2014/main" id="{2CD00762-AC3D-477E-9FE1-4950765A5E11}"/>
              </a:ext>
            </a:extLst>
          </p:cNvPr>
          <p:cNvGraphicFramePr>
            <a:graphicFrameLocks noChangeAspect="1"/>
          </p:cNvGraphicFramePr>
          <p:nvPr/>
        </p:nvGraphicFramePr>
        <p:xfrm>
          <a:off x="2635250" y="4916488"/>
          <a:ext cx="973138" cy="1295400"/>
        </p:xfrm>
        <a:graphic>
          <a:graphicData uri="http://schemas.openxmlformats.org/presentationml/2006/ole">
            <mc:AlternateContent xmlns:mc="http://schemas.openxmlformats.org/markup-compatibility/2006">
              <mc:Choice xmlns:v="urn:schemas-microsoft-com:vml" Requires="v">
                <p:oleObj spid="_x0000_s82143" r:id="rId5" imgW="512280" imgH="682200" progId="ChemDraw.Document.6.0">
                  <p:embed/>
                </p:oleObj>
              </mc:Choice>
              <mc:Fallback>
                <p:oleObj r:id="rId5" imgW="512280" imgH="682200" progId="ChemDraw.Document.6.0">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250" y="4916488"/>
                        <a:ext cx="973138"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6" name="Object 2">
            <a:extLst>
              <a:ext uri="{FF2B5EF4-FFF2-40B4-BE49-F238E27FC236}">
                <a16:creationId xmlns:a16="http://schemas.microsoft.com/office/drawing/2014/main" id="{E360A420-575C-4A16-8FB2-5E0C53AF8C3B}"/>
              </a:ext>
            </a:extLst>
          </p:cNvPr>
          <p:cNvGraphicFramePr>
            <a:graphicFrameLocks noChangeAspect="1"/>
          </p:cNvGraphicFramePr>
          <p:nvPr/>
        </p:nvGraphicFramePr>
        <p:xfrm>
          <a:off x="3886200" y="877888"/>
          <a:ext cx="4648200" cy="1841500"/>
        </p:xfrm>
        <a:graphic>
          <a:graphicData uri="http://schemas.openxmlformats.org/presentationml/2006/ole">
            <mc:AlternateContent xmlns:mc="http://schemas.openxmlformats.org/markup-compatibility/2006">
              <mc:Choice xmlns:v="urn:schemas-microsoft-com:vml" Requires="v">
                <p:oleObj spid="_x0000_s82144" r:id="rId7" imgW="10514286" imgH="4165079" progId="Photoshop.Image.7">
                  <p:embed/>
                </p:oleObj>
              </mc:Choice>
              <mc:Fallback>
                <p:oleObj r:id="rId7" imgW="10514286" imgH="4165079" progId="Photoshop.Image.7">
                  <p:embed/>
                  <p:pic>
                    <p:nvPicPr>
                      <p:cNvPr id="0" name="Object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877888"/>
                        <a:ext cx="464820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27" name="Text Box 7">
            <a:extLst>
              <a:ext uri="{FF2B5EF4-FFF2-40B4-BE49-F238E27FC236}">
                <a16:creationId xmlns:a16="http://schemas.microsoft.com/office/drawing/2014/main" id="{CD5E12A6-F7DE-4212-A397-7E3EF93A85A1}"/>
              </a:ext>
            </a:extLst>
          </p:cNvPr>
          <p:cNvSpPr txBox="1">
            <a:spLocks noChangeArrowheads="1"/>
          </p:cNvSpPr>
          <p:nvPr/>
        </p:nvSpPr>
        <p:spPr bwMode="auto">
          <a:xfrm>
            <a:off x="958850" y="3071813"/>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000" b="1">
                <a:solidFill>
                  <a:schemeClr val="tx2"/>
                </a:solidFill>
                <a:latin typeface="Arial" panose="020B0604020202020204" pitchFamily="34" charset="0"/>
                <a:ea typeface="黑体" panose="02010609060101010101" pitchFamily="49" charset="-122"/>
              </a:rPr>
              <a:t>制备：</a:t>
            </a:r>
          </a:p>
        </p:txBody>
      </p:sp>
      <p:sp>
        <p:nvSpPr>
          <p:cNvPr id="81928" name="Text Box 8">
            <a:extLst>
              <a:ext uri="{FF2B5EF4-FFF2-40B4-BE49-F238E27FC236}">
                <a16:creationId xmlns:a16="http://schemas.microsoft.com/office/drawing/2014/main" id="{21CD11ED-9611-4F91-8C9B-64F1BA2D510F}"/>
              </a:ext>
            </a:extLst>
          </p:cNvPr>
          <p:cNvSpPr txBox="1">
            <a:spLocks noChangeArrowheads="1"/>
          </p:cNvSpPr>
          <p:nvPr/>
        </p:nvSpPr>
        <p:spPr bwMode="auto">
          <a:xfrm>
            <a:off x="958850" y="1258888"/>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000" b="1">
                <a:solidFill>
                  <a:schemeClr val="tx2"/>
                </a:solidFill>
                <a:latin typeface="Arial" panose="020B0604020202020204" pitchFamily="34" charset="0"/>
                <a:ea typeface="黑体" panose="02010609060101010101" pitchFamily="49" charset="-122"/>
              </a:rPr>
              <a:t>结构：</a:t>
            </a:r>
          </a:p>
        </p:txBody>
      </p:sp>
      <p:sp>
        <p:nvSpPr>
          <p:cNvPr id="9" name="Text Box 9">
            <a:extLst>
              <a:ext uri="{FF2B5EF4-FFF2-40B4-BE49-F238E27FC236}">
                <a16:creationId xmlns:a16="http://schemas.microsoft.com/office/drawing/2014/main" id="{E8CC8C50-503E-4BFC-99D0-2233EBC2E21F}"/>
              </a:ext>
            </a:extLst>
          </p:cNvPr>
          <p:cNvSpPr txBox="1">
            <a:spLocks noChangeArrowheads="1"/>
          </p:cNvSpPr>
          <p:nvPr/>
        </p:nvSpPr>
        <p:spPr bwMode="auto">
          <a:xfrm>
            <a:off x="958850" y="4519613"/>
            <a:ext cx="1066800" cy="396875"/>
          </a:xfrm>
          <a:prstGeom prst="rect">
            <a:avLst/>
          </a:prstGeom>
          <a:noFill/>
          <a:ln w="9525">
            <a:noFill/>
            <a:miter lim="800000"/>
            <a:headEnd/>
            <a:tailEnd/>
          </a:ln>
          <a:effectLst/>
        </p:spPr>
        <p:txBody>
          <a:bodyPr>
            <a:spAutoFit/>
          </a:bodyPr>
          <a:lstStyle/>
          <a:p>
            <a:pPr>
              <a:spcBef>
                <a:spcPct val="50000"/>
              </a:spcBef>
              <a:defRPr/>
            </a:pPr>
            <a:r>
              <a:rPr lang="zh-CN" altLang="en-US" sz="2000" b="1">
                <a:solidFill>
                  <a:schemeClr val="tx2"/>
                </a:solidFill>
                <a:effectLst>
                  <a:outerShdw blurRad="38100" dist="38100" dir="2700000" algn="tl">
                    <a:srgbClr val="C0C0C0"/>
                  </a:outerShdw>
                </a:effectLst>
                <a:ea typeface="黑体" pitchFamily="2" charset="-122"/>
              </a:rPr>
              <a:t>二茂铁</a:t>
            </a:r>
          </a:p>
        </p:txBody>
      </p:sp>
      <p:pic>
        <p:nvPicPr>
          <p:cNvPr id="81930" name="Picture 11" descr="p634">
            <a:extLst>
              <a:ext uri="{FF2B5EF4-FFF2-40B4-BE49-F238E27FC236}">
                <a16:creationId xmlns:a16="http://schemas.microsoft.com/office/drawing/2014/main" id="{66A38201-9332-4C45-9181-5D3577ACD3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0785" t="53453" r="70589" b="33496"/>
          <a:stretch>
            <a:fillRect/>
          </a:stretch>
        </p:blipFill>
        <p:spPr bwMode="auto">
          <a:xfrm>
            <a:off x="7359650" y="4687888"/>
            <a:ext cx="144780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Picture 7" descr="E:\有机化学\有机课程\图片\图片64.tif">
            <a:extLst>
              <a:ext uri="{FF2B5EF4-FFF2-40B4-BE49-F238E27FC236}">
                <a16:creationId xmlns:a16="http://schemas.microsoft.com/office/drawing/2014/main" id="{EF57376A-FC19-4DFA-9428-0E55D1D84F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60309"/>
          <a:stretch>
            <a:fillRect/>
          </a:stretch>
        </p:blipFill>
        <p:spPr bwMode="auto">
          <a:xfrm>
            <a:off x="2311400" y="3089275"/>
            <a:ext cx="6519863"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a:extLst>
              <a:ext uri="{FF2B5EF4-FFF2-40B4-BE49-F238E27FC236}">
                <a16:creationId xmlns:a16="http://schemas.microsoft.com/office/drawing/2014/main" id="{D6F2ADB2-5FC1-41DD-BD83-D6327A0DBFCD}"/>
              </a:ext>
            </a:extLst>
          </p:cNvPr>
          <p:cNvSpPr>
            <a:spLocks noGrp="1"/>
          </p:cNvSpPr>
          <p:nvPr>
            <p:ph type="dt" sz="half" idx="10"/>
          </p:nvPr>
        </p:nvSpPr>
        <p:spPr/>
        <p:txBody>
          <a:bodyPr/>
          <a:lstStyle/>
          <a:p>
            <a:pPr>
              <a:defRPr/>
            </a:pPr>
            <a:fld id="{4A67E1B7-27CA-4E3A-ADBA-7F840CC7AF09}" type="datetime11">
              <a:rPr lang="zh-CN" altLang="en-US" smtClean="0"/>
              <a:t>13:39:03</a:t>
            </a:fld>
            <a:endParaRPr lang="en-US"/>
          </a:p>
        </p:txBody>
      </p:sp>
      <p:sp>
        <p:nvSpPr>
          <p:cNvPr id="5" name="灯片编号占位符 4">
            <a:extLst>
              <a:ext uri="{FF2B5EF4-FFF2-40B4-BE49-F238E27FC236}">
                <a16:creationId xmlns:a16="http://schemas.microsoft.com/office/drawing/2014/main" id="{F915D04B-9D82-4AB3-AEB4-67B176469DBB}"/>
              </a:ext>
            </a:extLst>
          </p:cNvPr>
          <p:cNvSpPr>
            <a:spLocks noGrp="1"/>
          </p:cNvSpPr>
          <p:nvPr>
            <p:ph type="sldNum" sz="quarter" idx="12"/>
          </p:nvPr>
        </p:nvSpPr>
        <p:spPr/>
        <p:txBody>
          <a:bodyPr/>
          <a:lstStyle/>
          <a:p>
            <a:fld id="{8A709BD3-85C3-42A7-8D66-86EF4A2C91EF}" type="slidenum">
              <a:rPr lang="en-US" altLang="zh-CN" smtClean="0"/>
              <a:pPr/>
              <a:t>122</a:t>
            </a:fld>
            <a:endParaRPr lang="en-US" altLang="zh-CN"/>
          </a:p>
        </p:txBody>
      </p:sp>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E103E5BD-E055-4906-8544-67BBBCE9C695}"/>
              </a:ext>
            </a:extLst>
          </p:cNvPr>
          <p:cNvSpPr>
            <a:spLocks noChangeArrowheads="1"/>
          </p:cNvSpPr>
          <p:nvPr/>
        </p:nvSpPr>
        <p:spPr bwMode="auto">
          <a:xfrm>
            <a:off x="762000" y="1027113"/>
            <a:ext cx="2863850" cy="461962"/>
          </a:xfrm>
          <a:prstGeom prst="rect">
            <a:avLst/>
          </a:prstGeom>
          <a:noFill/>
          <a:ln w="9525">
            <a:noFill/>
            <a:miter lim="800000"/>
            <a:headEnd/>
            <a:tailEnd/>
          </a:ln>
          <a:effectLst/>
        </p:spPr>
        <p:txBody>
          <a:bodyPr wrap="none">
            <a:spAutoFit/>
          </a:bodyPr>
          <a:lstStyle/>
          <a:p>
            <a:pPr>
              <a:defRPr/>
            </a:pPr>
            <a:r>
              <a:rPr lang="en-US" sz="2400" b="1" dirty="0">
                <a:solidFill>
                  <a:srgbClr val="663300"/>
                </a:solidFill>
                <a:effectLst>
                  <a:outerShdw blurRad="38100" dist="38100" dir="2700000" algn="tl">
                    <a:srgbClr val="C0C0C0"/>
                  </a:outerShdw>
                </a:effectLst>
                <a:ea typeface="黑体" pitchFamily="2" charset="-122"/>
              </a:rPr>
              <a:t>(C) </a:t>
            </a:r>
            <a:r>
              <a:rPr lang="zh-CN" altLang="en-US" sz="2400" b="1" dirty="0">
                <a:solidFill>
                  <a:srgbClr val="663300"/>
                </a:solidFill>
                <a:effectLst>
                  <a:outerShdw blurRad="38100" dist="38100" dir="2700000" algn="tl">
                    <a:srgbClr val="C0C0C0"/>
                  </a:outerShdw>
                </a:effectLst>
                <a:ea typeface="黑体" pitchFamily="2" charset="-122"/>
              </a:rPr>
              <a:t>环庚三烯正离子</a:t>
            </a:r>
          </a:p>
        </p:txBody>
      </p:sp>
      <p:graphicFrame>
        <p:nvGraphicFramePr>
          <p:cNvPr id="82947" name="Object 4">
            <a:extLst>
              <a:ext uri="{FF2B5EF4-FFF2-40B4-BE49-F238E27FC236}">
                <a16:creationId xmlns:a16="http://schemas.microsoft.com/office/drawing/2014/main" id="{27F91F8C-169D-4837-8F84-570F8C1E84D2}"/>
              </a:ext>
            </a:extLst>
          </p:cNvPr>
          <p:cNvGraphicFramePr>
            <a:graphicFrameLocks noChangeAspect="1"/>
          </p:cNvGraphicFramePr>
          <p:nvPr/>
        </p:nvGraphicFramePr>
        <p:xfrm>
          <a:off x="4419600" y="1484313"/>
          <a:ext cx="1111250" cy="1524000"/>
        </p:xfrm>
        <a:graphic>
          <a:graphicData uri="http://schemas.openxmlformats.org/presentationml/2006/ole">
            <mc:AlternateContent xmlns:mc="http://schemas.openxmlformats.org/markup-compatibility/2006">
              <mc:Choice xmlns:v="urn:schemas-microsoft-com:vml" Requires="v">
                <p:oleObj spid="_x0000_s83022" r:id="rId3" imgW="1220214" imgH="1670568" progId="ChemDraw.Document.6.0">
                  <p:embed/>
                </p:oleObj>
              </mc:Choice>
              <mc:Fallback>
                <p:oleObj r:id="rId3" imgW="1220214" imgH="1670568"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484313"/>
                        <a:ext cx="11112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6">
            <a:extLst>
              <a:ext uri="{FF2B5EF4-FFF2-40B4-BE49-F238E27FC236}">
                <a16:creationId xmlns:a16="http://schemas.microsoft.com/office/drawing/2014/main" id="{33E27B5B-AF55-4AC2-B7D4-B18F0A212D86}"/>
              </a:ext>
            </a:extLst>
          </p:cNvPr>
          <p:cNvSpPr txBox="1">
            <a:spLocks noChangeArrowheads="1"/>
          </p:cNvSpPr>
          <p:nvPr/>
        </p:nvSpPr>
        <p:spPr bwMode="auto">
          <a:xfrm>
            <a:off x="1295400" y="2743200"/>
            <a:ext cx="2819400" cy="457200"/>
          </a:xfrm>
          <a:prstGeom prst="rect">
            <a:avLst/>
          </a:prstGeom>
          <a:noFill/>
          <a:ln w="9525">
            <a:noFill/>
            <a:miter lim="800000"/>
            <a:headEnd/>
            <a:tailEnd/>
          </a:ln>
          <a:effectLst/>
        </p:spPr>
        <p:txBody>
          <a:bodyPr>
            <a:spAutoFit/>
          </a:bodyPr>
          <a:lstStyle/>
          <a:p>
            <a:pPr>
              <a:spcBef>
                <a:spcPct val="50000"/>
              </a:spcBef>
              <a:defRPr/>
            </a:pPr>
            <a:r>
              <a:rPr lang="zh-CN" altLang="en-US" sz="2400" b="1">
                <a:solidFill>
                  <a:srgbClr val="663300"/>
                </a:solidFill>
                <a:effectLst>
                  <a:outerShdw blurRad="38100" dist="38100" dir="2700000" algn="tl">
                    <a:srgbClr val="C0C0C0"/>
                  </a:outerShdw>
                </a:effectLst>
                <a:ea typeface="黑体" pitchFamily="2" charset="-122"/>
              </a:rPr>
              <a:t>环庚三烯正离子</a:t>
            </a:r>
          </a:p>
        </p:txBody>
      </p:sp>
      <p:pic>
        <p:nvPicPr>
          <p:cNvPr id="82950" name="Picture 2" descr="E:\有机化学\有机课程\图片\图片64.tif">
            <a:extLst>
              <a:ext uri="{FF2B5EF4-FFF2-40B4-BE49-F238E27FC236}">
                <a16:creationId xmlns:a16="http://schemas.microsoft.com/office/drawing/2014/main" id="{669230A8-1FFF-4075-9681-EBF53CE55D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4286"/>
          <a:stretch>
            <a:fillRect/>
          </a:stretch>
        </p:blipFill>
        <p:spPr bwMode="auto">
          <a:xfrm>
            <a:off x="914400" y="3962400"/>
            <a:ext cx="716280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F1FACB16-9357-4BAD-97BE-37B9D9616B00}"/>
              </a:ext>
            </a:extLst>
          </p:cNvPr>
          <p:cNvSpPr>
            <a:spLocks noGrp="1"/>
          </p:cNvSpPr>
          <p:nvPr>
            <p:ph type="dt" sz="half" idx="10"/>
          </p:nvPr>
        </p:nvSpPr>
        <p:spPr/>
        <p:txBody>
          <a:bodyPr/>
          <a:lstStyle/>
          <a:p>
            <a:pPr>
              <a:defRPr/>
            </a:pPr>
            <a:fld id="{D3860CFA-E42F-454F-AF0C-B86555332092}" type="datetime11">
              <a:rPr lang="zh-CN" altLang="en-US" smtClean="0"/>
              <a:t>13:39:03</a:t>
            </a:fld>
            <a:endParaRPr lang="en-US"/>
          </a:p>
        </p:txBody>
      </p:sp>
      <p:sp>
        <p:nvSpPr>
          <p:cNvPr id="4" name="灯片编号占位符 3">
            <a:extLst>
              <a:ext uri="{FF2B5EF4-FFF2-40B4-BE49-F238E27FC236}">
                <a16:creationId xmlns:a16="http://schemas.microsoft.com/office/drawing/2014/main" id="{053CCA46-C0DC-41E5-B07D-3F55E1B927E7}"/>
              </a:ext>
            </a:extLst>
          </p:cNvPr>
          <p:cNvSpPr>
            <a:spLocks noGrp="1"/>
          </p:cNvSpPr>
          <p:nvPr>
            <p:ph type="sldNum" sz="quarter" idx="12"/>
          </p:nvPr>
        </p:nvSpPr>
        <p:spPr/>
        <p:txBody>
          <a:bodyPr/>
          <a:lstStyle/>
          <a:p>
            <a:fld id="{8A709BD3-85C3-42A7-8D66-86EF4A2C91EF}" type="slidenum">
              <a:rPr lang="en-US" altLang="zh-CN" smtClean="0"/>
              <a:pPr/>
              <a:t>123</a:t>
            </a:fld>
            <a:endParaRPr lang="en-US" altLang="zh-CN"/>
          </a:p>
        </p:txBody>
      </p:sp>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4114DA7-555A-4900-A75E-A265DDD01980}"/>
              </a:ext>
            </a:extLst>
          </p:cNvPr>
          <p:cNvSpPr>
            <a:spLocks noGrp="1"/>
          </p:cNvSpPr>
          <p:nvPr>
            <p:ph type="dt" sz="half" idx="10"/>
          </p:nvPr>
        </p:nvSpPr>
        <p:spPr/>
        <p:txBody>
          <a:bodyPr/>
          <a:lstStyle/>
          <a:p>
            <a:pPr>
              <a:defRPr/>
            </a:pPr>
            <a:fld id="{C5F0FD78-EBE6-4CA9-BEC1-C62D4C62A850}" type="datetime11">
              <a:rPr lang="zh-CN" altLang="en-US" smtClean="0"/>
              <a:t>13:39:03</a:t>
            </a:fld>
            <a:endParaRPr lang="en-US"/>
          </a:p>
        </p:txBody>
      </p:sp>
      <p:sp>
        <p:nvSpPr>
          <p:cNvPr id="3" name="灯片编号占位符 2">
            <a:extLst>
              <a:ext uri="{FF2B5EF4-FFF2-40B4-BE49-F238E27FC236}">
                <a16:creationId xmlns:a16="http://schemas.microsoft.com/office/drawing/2014/main" id="{B4276A1A-0EA2-4ACE-A1FC-BFFD1CD2B9B0}"/>
              </a:ext>
            </a:extLst>
          </p:cNvPr>
          <p:cNvSpPr>
            <a:spLocks noGrp="1"/>
          </p:cNvSpPr>
          <p:nvPr>
            <p:ph type="sldNum" sz="quarter" idx="12"/>
          </p:nvPr>
        </p:nvSpPr>
        <p:spPr/>
        <p:txBody>
          <a:bodyPr/>
          <a:lstStyle/>
          <a:p>
            <a:fld id="{8A709BD3-85C3-42A7-8D66-86EF4A2C91EF}" type="slidenum">
              <a:rPr lang="en-US" altLang="zh-CN" smtClean="0"/>
              <a:pPr/>
              <a:t>124</a:t>
            </a:fld>
            <a:endParaRPr lang="en-US" altLang="zh-CN"/>
          </a:p>
        </p:txBody>
      </p:sp>
      <p:graphicFrame>
        <p:nvGraphicFramePr>
          <p:cNvPr id="4" name="Object 7">
            <a:extLst>
              <a:ext uri="{FF2B5EF4-FFF2-40B4-BE49-F238E27FC236}">
                <a16:creationId xmlns:a16="http://schemas.microsoft.com/office/drawing/2014/main" id="{DA133F65-4CFF-4F3A-94F3-6B4AA9A1175A}"/>
              </a:ext>
            </a:extLst>
          </p:cNvPr>
          <p:cNvGraphicFramePr>
            <a:graphicFrameLocks noChangeAspect="1"/>
          </p:cNvGraphicFramePr>
          <p:nvPr>
            <p:extLst>
              <p:ext uri="{D42A27DB-BD31-4B8C-83A1-F6EECF244321}">
                <p14:modId xmlns:p14="http://schemas.microsoft.com/office/powerpoint/2010/main" val="3752057062"/>
              </p:ext>
            </p:extLst>
          </p:nvPr>
        </p:nvGraphicFramePr>
        <p:xfrm>
          <a:off x="488550" y="2746315"/>
          <a:ext cx="8166899" cy="2816229"/>
        </p:xfrm>
        <a:graphic>
          <a:graphicData uri="http://schemas.openxmlformats.org/presentationml/2006/ole">
            <mc:AlternateContent xmlns:mc="http://schemas.openxmlformats.org/markup-compatibility/2006">
              <mc:Choice xmlns:v="urn:schemas-microsoft-com:vml" Requires="v">
                <p:oleObj spid="_x0000_s135175" name="CS ChemDraw Drawing" r:id="rId3" imgW="4775794" imgH="1645515" progId="ChemDraw.Document.6.0">
                  <p:embed/>
                </p:oleObj>
              </mc:Choice>
              <mc:Fallback>
                <p:oleObj name="CS ChemDraw Drawing" r:id="rId3" imgW="4775794" imgH="1645515" progId="ChemDraw.Document.6.0">
                  <p:embed/>
                  <p:pic>
                    <p:nvPicPr>
                      <p:cNvPr id="334855" name="Object 7">
                        <a:extLst>
                          <a:ext uri="{FF2B5EF4-FFF2-40B4-BE49-F238E27FC236}">
                            <a16:creationId xmlns:a16="http://schemas.microsoft.com/office/drawing/2014/main" id="{75CF4FAD-FE48-4388-9102-2252C83A167B}"/>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550" y="2746315"/>
                        <a:ext cx="8166899" cy="2816229"/>
                      </a:xfrm>
                      <a:prstGeom prst="rect">
                        <a:avLst/>
                      </a:prstGeom>
                      <a:noFill/>
                      <a:ln>
                        <a:noFill/>
                      </a:ln>
                      <a:effectLst/>
                    </p:spPr>
                  </p:pic>
                </p:oleObj>
              </mc:Fallback>
            </mc:AlternateContent>
          </a:graphicData>
        </a:graphic>
      </p:graphicFrame>
      <p:sp>
        <p:nvSpPr>
          <p:cNvPr id="5" name="Rectangle 6">
            <a:extLst>
              <a:ext uri="{FF2B5EF4-FFF2-40B4-BE49-F238E27FC236}">
                <a16:creationId xmlns:a16="http://schemas.microsoft.com/office/drawing/2014/main" id="{DA0989A0-3F99-49DF-85FB-6E20CE3854AD}"/>
              </a:ext>
            </a:extLst>
          </p:cNvPr>
          <p:cNvSpPr>
            <a:spLocks noRot="1" noChangeArrowheads="1"/>
          </p:cNvSpPr>
          <p:nvPr/>
        </p:nvSpPr>
        <p:spPr bwMode="auto">
          <a:xfrm>
            <a:off x="152516" y="838248"/>
            <a:ext cx="42670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b="1" dirty="0">
                <a:solidFill>
                  <a:schemeClr val="hlink"/>
                </a:solidFill>
                <a:latin typeface="Arial" panose="020B0604020202020204" pitchFamily="34" charset="0"/>
                <a:ea typeface="宋体" panose="02010600030101010101" pitchFamily="2" charset="-122"/>
              </a:rPr>
              <a:t>(D)</a:t>
            </a:r>
            <a:r>
              <a:rPr lang="zh-CN" altLang="en-US" sz="3200" b="1" dirty="0">
                <a:solidFill>
                  <a:schemeClr val="hlink"/>
                </a:solidFill>
                <a:latin typeface="Arial" panose="020B0604020202020204" pitchFamily="34" charset="0"/>
                <a:ea typeface="楷体" panose="02010609060101010101" pitchFamily="49" charset="-122"/>
              </a:rPr>
              <a:t>环辛四烯双负离子</a:t>
            </a:r>
          </a:p>
        </p:txBody>
      </p:sp>
    </p:spTree>
    <p:extLst>
      <p:ext uri="{BB962C8B-B14F-4D97-AF65-F5344CB8AC3E}">
        <p14:creationId xmlns:p14="http://schemas.microsoft.com/office/powerpoint/2010/main" val="228335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Bottom)">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6">
            <a:extLst>
              <a:ext uri="{FF2B5EF4-FFF2-40B4-BE49-F238E27FC236}">
                <a16:creationId xmlns:a16="http://schemas.microsoft.com/office/drawing/2014/main" id="{8B408FFE-3FDF-471C-88BE-8B02844EF5F8}"/>
              </a:ext>
            </a:extLst>
          </p:cNvPr>
          <p:cNvSpPr txBox="1">
            <a:spLocks noChangeArrowheads="1"/>
          </p:cNvSpPr>
          <p:nvPr/>
        </p:nvSpPr>
        <p:spPr bwMode="auto">
          <a:xfrm>
            <a:off x="4038614" y="4952960"/>
            <a:ext cx="1447800" cy="366713"/>
          </a:xfrm>
          <a:prstGeom prst="rect">
            <a:avLst/>
          </a:prstGeom>
          <a:noFill/>
          <a:ln w="9525">
            <a:noFill/>
            <a:miter lim="800000"/>
            <a:headEnd/>
            <a:tailEnd/>
          </a:ln>
        </p:spPr>
        <p:txBody>
          <a:bodyPr>
            <a:spAutoFit/>
          </a:bodyPr>
          <a:lstStyle/>
          <a:p>
            <a:pPr>
              <a:spcBef>
                <a:spcPct val="50000"/>
              </a:spcBef>
              <a:defRPr/>
            </a:pPr>
            <a:r>
              <a:rPr lang="en-US" b="1" dirty="0">
                <a:solidFill>
                  <a:srgbClr val="663300"/>
                </a:solidFill>
                <a:effectLst>
                  <a:outerShdw blurRad="38100" dist="38100" dir="2700000" algn="tl">
                    <a:srgbClr val="C0C0C0"/>
                  </a:outerShdw>
                </a:effectLst>
                <a:latin typeface="Times New Roman" panose="02020603050405020304" pitchFamily="18" charset="0"/>
              </a:rPr>
              <a:t>[18]</a:t>
            </a:r>
            <a:r>
              <a:rPr lang="zh-CN" altLang="en-US" b="1" dirty="0">
                <a:solidFill>
                  <a:srgbClr val="663300"/>
                </a:solidFill>
                <a:effectLst>
                  <a:outerShdw blurRad="38100" dist="38100" dir="2700000" algn="tl">
                    <a:srgbClr val="C0C0C0"/>
                  </a:outerShdw>
                </a:effectLst>
                <a:latin typeface="Times New Roman" panose="02020603050405020304" pitchFamily="18" charset="0"/>
              </a:rPr>
              <a:t>轮烯</a:t>
            </a:r>
          </a:p>
        </p:txBody>
      </p:sp>
      <p:graphicFrame>
        <p:nvGraphicFramePr>
          <p:cNvPr id="83971" name="Object 3">
            <a:extLst>
              <a:ext uri="{FF2B5EF4-FFF2-40B4-BE49-F238E27FC236}">
                <a16:creationId xmlns:a16="http://schemas.microsoft.com/office/drawing/2014/main" id="{B873F3B4-9C3D-442E-9461-77027AD97CE8}"/>
              </a:ext>
            </a:extLst>
          </p:cNvPr>
          <p:cNvGraphicFramePr>
            <a:graphicFrameLocks noChangeAspect="1"/>
          </p:cNvGraphicFramePr>
          <p:nvPr>
            <p:extLst>
              <p:ext uri="{D42A27DB-BD31-4B8C-83A1-F6EECF244321}">
                <p14:modId xmlns:p14="http://schemas.microsoft.com/office/powerpoint/2010/main" val="1408364051"/>
              </p:ext>
            </p:extLst>
          </p:nvPr>
        </p:nvGraphicFramePr>
        <p:xfrm>
          <a:off x="748850" y="3988810"/>
          <a:ext cx="2461558" cy="2367541"/>
        </p:xfrm>
        <a:graphic>
          <a:graphicData uri="http://schemas.openxmlformats.org/presentationml/2006/ole">
            <mc:AlternateContent xmlns:mc="http://schemas.openxmlformats.org/markup-compatibility/2006">
              <mc:Choice xmlns:v="urn:schemas-microsoft-com:vml" Requires="v">
                <p:oleObj spid="_x0000_s84049" r:id="rId3" imgW="1301400" imgH="1252440" progId="ChemDraw.Document.6.0">
                  <p:embed/>
                </p:oleObj>
              </mc:Choice>
              <mc:Fallback>
                <p:oleObj r:id="rId3" imgW="1301400" imgH="1252440" progId="ChemDraw.Document.6.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850" y="3988810"/>
                        <a:ext cx="2461558" cy="2367541"/>
                      </a:xfrm>
                      <a:prstGeom prst="rect">
                        <a:avLst/>
                      </a:prstGeom>
                      <a:noFill/>
                      <a:ln>
                        <a:noFill/>
                      </a:ln>
                      <a:effectLst/>
                    </p:spPr>
                  </p:pic>
                </p:oleObj>
              </mc:Fallback>
            </mc:AlternateContent>
          </a:graphicData>
        </a:graphic>
      </p:graphicFrame>
      <p:pic>
        <p:nvPicPr>
          <p:cNvPr id="83974" name="Picture 6">
            <a:extLst>
              <a:ext uri="{FF2B5EF4-FFF2-40B4-BE49-F238E27FC236}">
                <a16:creationId xmlns:a16="http://schemas.microsoft.com/office/drawing/2014/main" id="{53722E90-8FE4-4B44-9619-1B3586B89B8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68944" y="3970849"/>
            <a:ext cx="2536758" cy="235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5" name="Text Box 7">
            <a:extLst>
              <a:ext uri="{FF2B5EF4-FFF2-40B4-BE49-F238E27FC236}">
                <a16:creationId xmlns:a16="http://schemas.microsoft.com/office/drawing/2014/main" id="{F66434B4-F4A9-40B2-A625-C88FEEAB267B}"/>
              </a:ext>
            </a:extLst>
          </p:cNvPr>
          <p:cNvSpPr txBox="1">
            <a:spLocks noChangeArrowheads="1"/>
          </p:cNvSpPr>
          <p:nvPr/>
        </p:nvSpPr>
        <p:spPr bwMode="auto">
          <a:xfrm>
            <a:off x="685800" y="381080"/>
            <a:ext cx="5791200" cy="457200"/>
          </a:xfrm>
          <a:prstGeom prst="rect">
            <a:avLst/>
          </a:prstGeom>
          <a:noFill/>
          <a:ln w="9525">
            <a:noFill/>
            <a:miter lim="800000"/>
            <a:headEnd/>
            <a:tailEnd/>
          </a:ln>
          <a:effectLst/>
        </p:spPr>
        <p:txBody>
          <a:bodyPr>
            <a:spAutoFit/>
          </a:bodyPr>
          <a:lstStyle/>
          <a:p>
            <a:pPr>
              <a:spcBef>
                <a:spcPct val="50000"/>
              </a:spcBef>
              <a:defRPr/>
            </a:pPr>
            <a:r>
              <a:rPr lang="en-US" sz="2400" b="1" dirty="0">
                <a:solidFill>
                  <a:srgbClr val="663300"/>
                </a:solidFill>
                <a:effectLst>
                  <a:outerShdw blurRad="38100" dist="38100" dir="2700000" algn="tl">
                    <a:srgbClr val="C0C0C0"/>
                  </a:outerShdw>
                </a:effectLst>
                <a:ea typeface="黑体" pitchFamily="2" charset="-122"/>
              </a:rPr>
              <a:t>(</a:t>
            </a:r>
            <a:r>
              <a:rPr lang="en-US" altLang="zh-CN" sz="2400" b="1" dirty="0">
                <a:solidFill>
                  <a:srgbClr val="663300"/>
                </a:solidFill>
                <a:effectLst>
                  <a:outerShdw blurRad="38100" dist="38100" dir="2700000" algn="tl">
                    <a:srgbClr val="C0C0C0"/>
                  </a:outerShdw>
                </a:effectLst>
                <a:ea typeface="黑体" pitchFamily="2" charset="-122"/>
              </a:rPr>
              <a:t>E</a:t>
            </a:r>
            <a:r>
              <a:rPr lang="en-US" sz="2400" b="1" dirty="0">
                <a:solidFill>
                  <a:srgbClr val="663300"/>
                </a:solidFill>
                <a:effectLst>
                  <a:outerShdw blurRad="38100" dist="38100" dir="2700000" algn="tl">
                    <a:srgbClr val="C0C0C0"/>
                  </a:outerShdw>
                </a:effectLst>
                <a:ea typeface="黑体" pitchFamily="2" charset="-122"/>
              </a:rPr>
              <a:t>) </a:t>
            </a:r>
            <a:r>
              <a:rPr lang="zh-CN" altLang="en-US" sz="2400" b="1" dirty="0">
                <a:solidFill>
                  <a:srgbClr val="663300"/>
                </a:solidFill>
                <a:effectLst>
                  <a:outerShdw blurRad="38100" dist="38100" dir="2700000" algn="tl">
                    <a:srgbClr val="C0C0C0"/>
                  </a:outerShdw>
                </a:effectLst>
                <a:ea typeface="黑体" pitchFamily="2" charset="-122"/>
              </a:rPr>
              <a:t>轮烯（</a:t>
            </a:r>
            <a:r>
              <a:rPr lang="en-US" sz="2400" b="1" dirty="0">
                <a:solidFill>
                  <a:srgbClr val="663300"/>
                </a:solidFill>
                <a:effectLst>
                  <a:outerShdw blurRad="38100" dist="38100" dir="2700000" algn="tl">
                    <a:srgbClr val="C0C0C0"/>
                  </a:outerShdw>
                </a:effectLst>
                <a:ea typeface="黑体" pitchFamily="2" charset="-122"/>
              </a:rPr>
              <a:t>Annulene</a:t>
            </a:r>
            <a:r>
              <a:rPr lang="zh-CN" altLang="en-US" sz="2400" b="1" dirty="0">
                <a:solidFill>
                  <a:srgbClr val="663300"/>
                </a:solidFill>
                <a:effectLst>
                  <a:outerShdw blurRad="38100" dist="38100" dir="2700000" algn="tl">
                    <a:srgbClr val="C0C0C0"/>
                  </a:outerShdw>
                </a:effectLst>
                <a:ea typeface="黑体" pitchFamily="2" charset="-122"/>
              </a:rPr>
              <a:t>）</a:t>
            </a:r>
          </a:p>
        </p:txBody>
      </p:sp>
      <p:sp>
        <p:nvSpPr>
          <p:cNvPr id="2" name="日期占位符 1">
            <a:extLst>
              <a:ext uri="{FF2B5EF4-FFF2-40B4-BE49-F238E27FC236}">
                <a16:creationId xmlns:a16="http://schemas.microsoft.com/office/drawing/2014/main" id="{C297DD81-7694-41E9-B165-320BCCDDC4D7}"/>
              </a:ext>
            </a:extLst>
          </p:cNvPr>
          <p:cNvSpPr>
            <a:spLocks noGrp="1"/>
          </p:cNvSpPr>
          <p:nvPr>
            <p:ph type="dt" sz="half" idx="10"/>
          </p:nvPr>
        </p:nvSpPr>
        <p:spPr/>
        <p:txBody>
          <a:bodyPr/>
          <a:lstStyle/>
          <a:p>
            <a:pPr>
              <a:defRPr/>
            </a:pPr>
            <a:fld id="{281E78EE-E180-4749-8B88-AF482BFF956F}" type="datetime11">
              <a:rPr lang="zh-CN" altLang="en-US" smtClean="0"/>
              <a:t>13:39:03</a:t>
            </a:fld>
            <a:endParaRPr lang="en-US"/>
          </a:p>
        </p:txBody>
      </p:sp>
      <p:sp>
        <p:nvSpPr>
          <p:cNvPr id="3" name="灯片编号占位符 2">
            <a:extLst>
              <a:ext uri="{FF2B5EF4-FFF2-40B4-BE49-F238E27FC236}">
                <a16:creationId xmlns:a16="http://schemas.microsoft.com/office/drawing/2014/main" id="{2093AB96-AAA1-4D1D-95F4-C9675755C415}"/>
              </a:ext>
            </a:extLst>
          </p:cNvPr>
          <p:cNvSpPr>
            <a:spLocks noGrp="1"/>
          </p:cNvSpPr>
          <p:nvPr>
            <p:ph type="sldNum" sz="quarter" idx="12"/>
          </p:nvPr>
        </p:nvSpPr>
        <p:spPr/>
        <p:txBody>
          <a:bodyPr/>
          <a:lstStyle/>
          <a:p>
            <a:fld id="{8A709BD3-85C3-42A7-8D66-86EF4A2C91EF}" type="slidenum">
              <a:rPr lang="en-US" altLang="zh-CN" smtClean="0"/>
              <a:pPr/>
              <a:t>125</a:t>
            </a:fld>
            <a:endParaRPr lang="en-US" altLang="zh-CN"/>
          </a:p>
        </p:txBody>
      </p:sp>
      <p:sp>
        <p:nvSpPr>
          <p:cNvPr id="11" name="Rectangle 5">
            <a:extLst>
              <a:ext uri="{FF2B5EF4-FFF2-40B4-BE49-F238E27FC236}">
                <a16:creationId xmlns:a16="http://schemas.microsoft.com/office/drawing/2014/main" id="{1302B00D-72BF-4101-BE4C-BAC477E54955}"/>
              </a:ext>
            </a:extLst>
          </p:cNvPr>
          <p:cNvSpPr>
            <a:spLocks noChangeArrowheads="1"/>
          </p:cNvSpPr>
          <p:nvPr/>
        </p:nvSpPr>
        <p:spPr bwMode="auto">
          <a:xfrm>
            <a:off x="179388" y="1147331"/>
            <a:ext cx="8812096" cy="2709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具有交替的单双键的环状多烯烃，通称为轮烯。轮烯的分子式为</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(CH)</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x</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x≥10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，命名是将碳原子数放在方括号中，称为某轮烯。例如：</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x=10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的叫</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轮烯。轮烯有否芳性，决定于下列条件： </a:t>
            </a:r>
          </a:p>
          <a:p>
            <a:pPr eaLnBrk="1" hangingPunct="1">
              <a:lnSpc>
                <a:spcPct val="120000"/>
              </a:lnSpc>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π</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电子数符合</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4n+2</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规则；</a:t>
            </a:r>
          </a:p>
          <a:p>
            <a:pPr eaLnBrk="1" hangingPunct="1">
              <a:lnSpc>
                <a:spcPct val="120000"/>
              </a:lnSpc>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b</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．碳环共平面（平面扭转不大于</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0.1nm);</a:t>
            </a:r>
          </a:p>
          <a:p>
            <a:pPr eaLnBrk="1" hangingPunct="1">
              <a:lnSpc>
                <a:spcPct val="120000"/>
              </a:lnSpc>
            </a:pP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．轮内氢原子间没有或很少有空间排斥作用。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93030C0-2CC3-4035-9A3A-F7A2132EAE55}"/>
              </a:ext>
            </a:extLst>
          </p:cNvPr>
          <p:cNvSpPr>
            <a:spLocks noGrp="1"/>
          </p:cNvSpPr>
          <p:nvPr>
            <p:ph type="dt" sz="half" idx="10"/>
          </p:nvPr>
        </p:nvSpPr>
        <p:spPr/>
        <p:txBody>
          <a:bodyPr/>
          <a:lstStyle/>
          <a:p>
            <a:pPr>
              <a:defRPr/>
            </a:pPr>
            <a:fld id="{C5F0FD78-EBE6-4CA9-BEC1-C62D4C62A850}" type="datetime11">
              <a:rPr lang="zh-CN" altLang="en-US" smtClean="0"/>
              <a:t>13:39:03</a:t>
            </a:fld>
            <a:endParaRPr lang="en-US"/>
          </a:p>
        </p:txBody>
      </p:sp>
      <p:sp>
        <p:nvSpPr>
          <p:cNvPr id="3" name="灯片编号占位符 2">
            <a:extLst>
              <a:ext uri="{FF2B5EF4-FFF2-40B4-BE49-F238E27FC236}">
                <a16:creationId xmlns:a16="http://schemas.microsoft.com/office/drawing/2014/main" id="{ADC0223D-F4F2-4279-82A9-AF2B7AFFC454}"/>
              </a:ext>
            </a:extLst>
          </p:cNvPr>
          <p:cNvSpPr>
            <a:spLocks noGrp="1"/>
          </p:cNvSpPr>
          <p:nvPr>
            <p:ph type="sldNum" sz="quarter" idx="12"/>
          </p:nvPr>
        </p:nvSpPr>
        <p:spPr/>
        <p:txBody>
          <a:bodyPr/>
          <a:lstStyle/>
          <a:p>
            <a:fld id="{8A709BD3-85C3-42A7-8D66-86EF4A2C91EF}" type="slidenum">
              <a:rPr lang="en-US" altLang="zh-CN" smtClean="0"/>
              <a:pPr/>
              <a:t>126</a:t>
            </a:fld>
            <a:endParaRPr lang="en-US" altLang="zh-CN"/>
          </a:p>
        </p:txBody>
      </p:sp>
      <p:graphicFrame>
        <p:nvGraphicFramePr>
          <p:cNvPr id="4" name="Object 7">
            <a:extLst>
              <a:ext uri="{FF2B5EF4-FFF2-40B4-BE49-F238E27FC236}">
                <a16:creationId xmlns:a16="http://schemas.microsoft.com/office/drawing/2014/main" id="{121DE1A6-CB89-4B2B-8C52-EAFC084BF999}"/>
              </a:ext>
            </a:extLst>
          </p:cNvPr>
          <p:cNvGraphicFramePr>
            <a:graphicFrameLocks noChangeAspect="1"/>
          </p:cNvGraphicFramePr>
          <p:nvPr>
            <p:extLst>
              <p:ext uri="{D42A27DB-BD31-4B8C-83A1-F6EECF244321}">
                <p14:modId xmlns:p14="http://schemas.microsoft.com/office/powerpoint/2010/main" val="544337244"/>
              </p:ext>
            </p:extLst>
          </p:nvPr>
        </p:nvGraphicFramePr>
        <p:xfrm>
          <a:off x="990694" y="762071"/>
          <a:ext cx="6857820" cy="1013594"/>
        </p:xfrm>
        <a:graphic>
          <a:graphicData uri="http://schemas.openxmlformats.org/presentationml/2006/ole">
            <mc:AlternateContent xmlns:mc="http://schemas.openxmlformats.org/markup-compatibility/2006">
              <mc:Choice xmlns:v="urn:schemas-microsoft-com:vml" Requires="v">
                <p:oleObj spid="_x0000_s136206" name="CS ChemDraw Drawing" r:id="rId3" imgW="4522859" imgH="668625" progId="ChemDraw.Document.6.0">
                  <p:embed/>
                </p:oleObj>
              </mc:Choice>
              <mc:Fallback>
                <p:oleObj name="CS ChemDraw Drawing" r:id="rId3" imgW="4522859" imgH="668625" progId="ChemDraw.Document.6.0">
                  <p:embed/>
                  <p:pic>
                    <p:nvPicPr>
                      <p:cNvPr id="340999" name="Object 7">
                        <a:extLst>
                          <a:ext uri="{FF2B5EF4-FFF2-40B4-BE49-F238E27FC236}">
                            <a16:creationId xmlns:a16="http://schemas.microsoft.com/office/drawing/2014/main" id="{06648106-54A9-4388-83B3-B517F54D4788}"/>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94" y="762071"/>
                        <a:ext cx="6857820" cy="1013594"/>
                      </a:xfrm>
                      <a:prstGeom prst="rect">
                        <a:avLst/>
                      </a:prstGeom>
                      <a:noFill/>
                      <a:ln>
                        <a:noFill/>
                      </a:ln>
                    </p:spPr>
                  </p:pic>
                </p:oleObj>
              </mc:Fallback>
            </mc:AlternateContent>
          </a:graphicData>
        </a:graphic>
      </p:graphicFrame>
      <p:sp>
        <p:nvSpPr>
          <p:cNvPr id="5" name="Rectangle 6">
            <a:extLst>
              <a:ext uri="{FF2B5EF4-FFF2-40B4-BE49-F238E27FC236}">
                <a16:creationId xmlns:a16="http://schemas.microsoft.com/office/drawing/2014/main" id="{DF7CCB10-35AC-4C73-9B71-0D342593B888}"/>
              </a:ext>
            </a:extLst>
          </p:cNvPr>
          <p:cNvSpPr>
            <a:spLocks noChangeArrowheads="1"/>
          </p:cNvSpPr>
          <p:nvPr/>
        </p:nvSpPr>
        <p:spPr bwMode="auto">
          <a:xfrm>
            <a:off x="381110" y="304870"/>
            <a:ext cx="2179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[10]</a:t>
            </a:r>
            <a:r>
              <a:rPr lang="zh-CN" altLang="en-US" sz="2400" b="1" dirty="0">
                <a:latin typeface="楷体" panose="02010609060101010101" pitchFamily="49" charset="-122"/>
                <a:ea typeface="楷体" panose="02010609060101010101" pitchFamily="49" charset="-122"/>
              </a:rPr>
              <a:t>轮烯</a:t>
            </a:r>
          </a:p>
        </p:txBody>
      </p:sp>
      <p:graphicFrame>
        <p:nvGraphicFramePr>
          <p:cNvPr id="6" name="Object 3">
            <a:extLst>
              <a:ext uri="{FF2B5EF4-FFF2-40B4-BE49-F238E27FC236}">
                <a16:creationId xmlns:a16="http://schemas.microsoft.com/office/drawing/2014/main" id="{675FD776-AA6E-43A7-BB70-CEA70208FE65}"/>
              </a:ext>
            </a:extLst>
          </p:cNvPr>
          <p:cNvGraphicFramePr>
            <a:graphicFrameLocks noChangeAspect="1"/>
          </p:cNvGraphicFramePr>
          <p:nvPr>
            <p:extLst>
              <p:ext uri="{D42A27DB-BD31-4B8C-83A1-F6EECF244321}">
                <p14:modId xmlns:p14="http://schemas.microsoft.com/office/powerpoint/2010/main" val="442301892"/>
              </p:ext>
            </p:extLst>
          </p:nvPr>
        </p:nvGraphicFramePr>
        <p:xfrm>
          <a:off x="480187" y="2438426"/>
          <a:ext cx="7129462" cy="969962"/>
        </p:xfrm>
        <a:graphic>
          <a:graphicData uri="http://schemas.openxmlformats.org/presentationml/2006/ole">
            <mc:AlternateContent xmlns:mc="http://schemas.openxmlformats.org/markup-compatibility/2006">
              <mc:Choice xmlns:v="urn:schemas-microsoft-com:vml" Requires="v">
                <p:oleObj spid="_x0000_s136207" name="CS ChemDraw Drawing" r:id="rId5" imgW="4740702" imgH="644331" progId="ChemDraw.Document.6.0">
                  <p:embed/>
                </p:oleObj>
              </mc:Choice>
              <mc:Fallback>
                <p:oleObj name="CS ChemDraw Drawing" r:id="rId5" imgW="4740702" imgH="644331" progId="ChemDraw.Document.6.0">
                  <p:embed/>
                  <p:pic>
                    <p:nvPicPr>
                      <p:cNvPr id="343043" name="Object 3">
                        <a:extLst>
                          <a:ext uri="{FF2B5EF4-FFF2-40B4-BE49-F238E27FC236}">
                            <a16:creationId xmlns:a16="http://schemas.microsoft.com/office/drawing/2014/main" id="{13C18DF4-FD4B-4B1F-95A1-A1464E99BDBE}"/>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187" y="2438426"/>
                        <a:ext cx="7129462" cy="969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 name="Object 11">
            <a:extLst>
              <a:ext uri="{FF2B5EF4-FFF2-40B4-BE49-F238E27FC236}">
                <a16:creationId xmlns:a16="http://schemas.microsoft.com/office/drawing/2014/main" id="{D7CA90D6-A36B-4214-8712-CD8D1C3B69DA}"/>
              </a:ext>
            </a:extLst>
          </p:cNvPr>
          <p:cNvGraphicFramePr>
            <a:graphicFrameLocks noChangeAspect="1"/>
          </p:cNvGraphicFramePr>
          <p:nvPr>
            <p:extLst>
              <p:ext uri="{D42A27DB-BD31-4B8C-83A1-F6EECF244321}">
                <p14:modId xmlns:p14="http://schemas.microsoft.com/office/powerpoint/2010/main" val="3456416049"/>
              </p:ext>
            </p:extLst>
          </p:nvPr>
        </p:nvGraphicFramePr>
        <p:xfrm>
          <a:off x="966688" y="4190980"/>
          <a:ext cx="7415212" cy="1406525"/>
        </p:xfrm>
        <a:graphic>
          <a:graphicData uri="http://schemas.openxmlformats.org/presentationml/2006/ole">
            <mc:AlternateContent xmlns:mc="http://schemas.openxmlformats.org/markup-compatibility/2006">
              <mc:Choice xmlns:v="urn:schemas-microsoft-com:vml" Requires="v">
                <p:oleObj spid="_x0000_s136208" name="CS ChemDraw Drawing" r:id="rId7" imgW="4644603" imgH="880523" progId="ChemDraw.Document.6.0">
                  <p:embed/>
                </p:oleObj>
              </mc:Choice>
              <mc:Fallback>
                <p:oleObj name="CS ChemDraw Drawing" r:id="rId7" imgW="4644603" imgH="880523" progId="ChemDraw.Document.6.0">
                  <p:embed/>
                  <p:pic>
                    <p:nvPicPr>
                      <p:cNvPr id="343051" name="Object 11">
                        <a:extLst>
                          <a:ext uri="{FF2B5EF4-FFF2-40B4-BE49-F238E27FC236}">
                            <a16:creationId xmlns:a16="http://schemas.microsoft.com/office/drawing/2014/main" id="{CE6F5477-61E5-4EF1-9031-DD59EF53378B}"/>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688" y="4190980"/>
                        <a:ext cx="7415212" cy="140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 name="Rectangle 6">
            <a:extLst>
              <a:ext uri="{FF2B5EF4-FFF2-40B4-BE49-F238E27FC236}">
                <a16:creationId xmlns:a16="http://schemas.microsoft.com/office/drawing/2014/main" id="{97F00F0C-8699-4D1E-983C-10D35B6EC877}"/>
              </a:ext>
            </a:extLst>
          </p:cNvPr>
          <p:cNvSpPr>
            <a:spLocks noChangeArrowheads="1"/>
          </p:cNvSpPr>
          <p:nvPr/>
        </p:nvSpPr>
        <p:spPr bwMode="auto">
          <a:xfrm>
            <a:off x="406446" y="3581396"/>
            <a:ext cx="241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[18]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轮烯</a:t>
            </a:r>
          </a:p>
        </p:txBody>
      </p:sp>
      <p:sp>
        <p:nvSpPr>
          <p:cNvPr id="9" name="Rectangle 7">
            <a:extLst>
              <a:ext uri="{FF2B5EF4-FFF2-40B4-BE49-F238E27FC236}">
                <a16:creationId xmlns:a16="http://schemas.microsoft.com/office/drawing/2014/main" id="{2FBB489A-8BD6-4746-A178-105462B96C9B}"/>
              </a:ext>
            </a:extLst>
          </p:cNvPr>
          <p:cNvSpPr>
            <a:spLocks noChangeArrowheads="1"/>
          </p:cNvSpPr>
          <p:nvPr/>
        </p:nvSpPr>
        <p:spPr bwMode="auto">
          <a:xfrm>
            <a:off x="381110" y="1905040"/>
            <a:ext cx="2527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latin typeface="Times New Roman" panose="02020603050405020304" pitchFamily="18" charset="0"/>
                <a:ea typeface="楷体" panose="02010609060101010101" pitchFamily="49" charset="-122"/>
                <a:cs typeface="Times New Roman" panose="02020603050405020304" pitchFamily="18" charset="0"/>
              </a:rPr>
              <a:t>[14] </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轮烯</a:t>
            </a:r>
          </a:p>
        </p:txBody>
      </p:sp>
      <p:sp>
        <p:nvSpPr>
          <p:cNvPr id="10" name="Rectangle 12">
            <a:extLst>
              <a:ext uri="{FF2B5EF4-FFF2-40B4-BE49-F238E27FC236}">
                <a16:creationId xmlns:a16="http://schemas.microsoft.com/office/drawing/2014/main" id="{93F07C83-3E11-4017-B993-621D135CC6B8}"/>
              </a:ext>
            </a:extLst>
          </p:cNvPr>
          <p:cNvSpPr>
            <a:spLocks noChangeArrowheads="1"/>
          </p:cNvSpPr>
          <p:nvPr/>
        </p:nvSpPr>
        <p:spPr bwMode="auto">
          <a:xfrm>
            <a:off x="795335" y="5638742"/>
            <a:ext cx="75865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dirty="0">
                <a:latin typeface="楷体" panose="02010609060101010101" pitchFamily="49" charset="-122"/>
                <a:ea typeface="楷体" panose="02010609060101010101" pitchFamily="49" charset="-122"/>
              </a:rPr>
              <a:t>   [18]</a:t>
            </a:r>
            <a:r>
              <a:rPr lang="zh-CN" altLang="en-US" sz="2400" b="1" dirty="0">
                <a:latin typeface="楷体" panose="02010609060101010101" pitchFamily="49" charset="-122"/>
                <a:ea typeface="楷体" panose="02010609060101010101" pitchFamily="49" charset="-122"/>
              </a:rPr>
              <a:t>轮烯受热至</a:t>
            </a:r>
            <a:r>
              <a:rPr lang="en-US" altLang="zh-CN" sz="2400" b="1" dirty="0">
                <a:latin typeface="楷体" panose="02010609060101010101" pitchFamily="49" charset="-122"/>
                <a:ea typeface="楷体" panose="02010609060101010101" pitchFamily="49" charset="-122"/>
              </a:rPr>
              <a:t>230℃</a:t>
            </a:r>
            <a:r>
              <a:rPr lang="zh-CN" altLang="en-US" sz="2400" b="1" dirty="0">
                <a:latin typeface="楷体" panose="02010609060101010101" pitchFamily="49" charset="-122"/>
                <a:ea typeface="楷体" panose="02010609060101010101" pitchFamily="49" charset="-122"/>
              </a:rPr>
              <a:t>仍然稳定，可发生溴代、硝化等反应，足可见其芳性。</a:t>
            </a:r>
          </a:p>
        </p:txBody>
      </p:sp>
    </p:spTree>
    <p:extLst>
      <p:ext uri="{BB962C8B-B14F-4D97-AF65-F5344CB8AC3E}">
        <p14:creationId xmlns:p14="http://schemas.microsoft.com/office/powerpoint/2010/main" val="351542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lide(fromBottom)">
                                      <p:cBhvr>
                                        <p:cTn id="15" dur="500"/>
                                        <p:tgtEl>
                                          <p:spTgt spid="9"/>
                                        </p:tgtEl>
                                      </p:cBhvr>
                                    </p:animEffect>
                                  </p:childTnLst>
                                </p:cTn>
                              </p:par>
                              <p:par>
                                <p:cTn id="16" presetID="1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lide(fromBottom)">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Horizontal)">
                                      <p:cBhvr>
                                        <p:cTn id="23" dur="500"/>
                                        <p:tgtEl>
                                          <p:spTgt spid="8"/>
                                        </p:tgtEl>
                                      </p:cBhvr>
                                    </p:animEffect>
                                  </p:childTnLst>
                                </p:cTn>
                              </p:par>
                              <p:par>
                                <p:cTn id="24" presetID="16" presetClass="entr" presetSubtype="2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Horizontal)">
                                      <p:cBhvr>
                                        <p:cTn id="26" dur="500"/>
                                        <p:tgtEl>
                                          <p:spTgt spid="7"/>
                                        </p:tgtEl>
                                      </p:cBhvr>
                                    </p:animEffect>
                                  </p:childTnLst>
                                </p:cTn>
                              </p:par>
                              <p:par>
                                <p:cTn id="27" presetID="16" presetClass="entr" presetSubtype="2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091" name="Object 3">
            <a:extLst>
              <a:ext uri="{FF2B5EF4-FFF2-40B4-BE49-F238E27FC236}">
                <a16:creationId xmlns:a16="http://schemas.microsoft.com/office/drawing/2014/main" id="{B32CF4E4-69D7-4D5A-86C0-8BFCB151DE39}"/>
              </a:ext>
            </a:extLst>
          </p:cNvPr>
          <p:cNvGraphicFramePr>
            <a:graphicFrameLocks noGrp="1" noChangeAspect="1"/>
          </p:cNvGraphicFramePr>
          <p:nvPr>
            <p:ph sz="half" idx="1"/>
          </p:nvPr>
        </p:nvGraphicFramePr>
        <p:xfrm>
          <a:off x="1908175" y="1128713"/>
          <a:ext cx="5327650" cy="1352550"/>
        </p:xfrm>
        <a:graphic>
          <a:graphicData uri="http://schemas.openxmlformats.org/presentationml/2006/ole">
            <mc:AlternateContent xmlns:mc="http://schemas.openxmlformats.org/markup-compatibility/2006">
              <mc:Choice xmlns:v="urn:schemas-microsoft-com:vml" Requires="v">
                <p:oleObj spid="_x0000_s137224" name="CS ChemDraw Drawing" r:id="rId4" imgW="3095638" imgH="771525" progId="ChemDraw.Document.6.0">
                  <p:embed/>
                </p:oleObj>
              </mc:Choice>
              <mc:Fallback>
                <p:oleObj name="CS ChemDraw Drawing" r:id="rId4" imgW="3095638" imgH="771525" progId="ChemDraw.Document.6.0">
                  <p:embed/>
                  <p:pic>
                    <p:nvPicPr>
                      <p:cNvPr id="345091" name="Object 3">
                        <a:extLst>
                          <a:ext uri="{FF2B5EF4-FFF2-40B4-BE49-F238E27FC236}">
                            <a16:creationId xmlns:a16="http://schemas.microsoft.com/office/drawing/2014/main" id="{B32CF4E4-69D7-4D5A-86C0-8BFCB151DE39}"/>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128713"/>
                        <a:ext cx="53276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45092" name="Object 4">
            <a:extLst>
              <a:ext uri="{FF2B5EF4-FFF2-40B4-BE49-F238E27FC236}">
                <a16:creationId xmlns:a16="http://schemas.microsoft.com/office/drawing/2014/main" id="{D5ABB8C0-E8C0-48A3-A0C0-B856385A61AC}"/>
              </a:ext>
            </a:extLst>
          </p:cNvPr>
          <p:cNvGraphicFramePr>
            <a:graphicFrameLocks noGrp="1" noChangeAspect="1"/>
          </p:cNvGraphicFramePr>
          <p:nvPr>
            <p:ph sz="quarter" idx="2"/>
          </p:nvPr>
        </p:nvGraphicFramePr>
        <p:xfrm>
          <a:off x="1619250" y="3148013"/>
          <a:ext cx="4535488" cy="1711325"/>
        </p:xfrm>
        <a:graphic>
          <a:graphicData uri="http://schemas.openxmlformats.org/presentationml/2006/ole">
            <mc:AlternateContent xmlns:mc="http://schemas.openxmlformats.org/markup-compatibility/2006">
              <mc:Choice xmlns:v="urn:schemas-microsoft-com:vml" Requires="v">
                <p:oleObj spid="_x0000_s137225" name="CS ChemDraw Drawing" r:id="rId6" imgW="3086100" imgH="1152728" progId="ChemDraw.Document.6.0">
                  <p:embed/>
                </p:oleObj>
              </mc:Choice>
              <mc:Fallback>
                <p:oleObj name="CS ChemDraw Drawing" r:id="rId6" imgW="3086100" imgH="1152728" progId="ChemDraw.Document.6.0">
                  <p:embed/>
                  <p:pic>
                    <p:nvPicPr>
                      <p:cNvPr id="345092" name="Object 4">
                        <a:extLst>
                          <a:ext uri="{FF2B5EF4-FFF2-40B4-BE49-F238E27FC236}">
                            <a16:creationId xmlns:a16="http://schemas.microsoft.com/office/drawing/2014/main" id="{D5ABB8C0-E8C0-48A3-A0C0-B856385A61AC}"/>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3148013"/>
                        <a:ext cx="4535488"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5096" name="Object 8">
            <a:extLst>
              <a:ext uri="{FF2B5EF4-FFF2-40B4-BE49-F238E27FC236}">
                <a16:creationId xmlns:a16="http://schemas.microsoft.com/office/drawing/2014/main" id="{BCF27553-670D-48D1-B6FB-7EA6C6A8366A}"/>
              </a:ext>
            </a:extLst>
          </p:cNvPr>
          <p:cNvGraphicFramePr>
            <a:graphicFrameLocks noGrp="1" noChangeAspect="1"/>
          </p:cNvGraphicFramePr>
          <p:nvPr>
            <p:ph sz="quarter" idx="3"/>
          </p:nvPr>
        </p:nvGraphicFramePr>
        <p:xfrm>
          <a:off x="1979613" y="5305425"/>
          <a:ext cx="4032250" cy="946150"/>
        </p:xfrm>
        <a:graphic>
          <a:graphicData uri="http://schemas.openxmlformats.org/presentationml/2006/ole">
            <mc:AlternateContent xmlns:mc="http://schemas.openxmlformats.org/markup-compatibility/2006">
              <mc:Choice xmlns:v="urn:schemas-microsoft-com:vml" Requires="v">
                <p:oleObj spid="_x0000_s137226" name="CS ChemDraw Drawing" r:id="rId8" imgW="2295386" imgH="523926" progId="ChemDraw.Document.6.0">
                  <p:embed/>
                </p:oleObj>
              </mc:Choice>
              <mc:Fallback>
                <p:oleObj name="CS ChemDraw Drawing" r:id="rId8" imgW="2295386" imgH="523926" progId="ChemDraw.Document.6.0">
                  <p:embed/>
                  <p:pic>
                    <p:nvPicPr>
                      <p:cNvPr id="345096" name="Object 8">
                        <a:extLst>
                          <a:ext uri="{FF2B5EF4-FFF2-40B4-BE49-F238E27FC236}">
                            <a16:creationId xmlns:a16="http://schemas.microsoft.com/office/drawing/2014/main" id="{BCF27553-670D-48D1-B6FB-7EA6C6A8366A}"/>
                          </a:ext>
                        </a:extLst>
                      </p:cNvPr>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5305425"/>
                        <a:ext cx="40322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5094" name="Rectangle 6">
            <a:extLst>
              <a:ext uri="{FF2B5EF4-FFF2-40B4-BE49-F238E27FC236}">
                <a16:creationId xmlns:a16="http://schemas.microsoft.com/office/drawing/2014/main" id="{874500A0-F1D6-4232-8983-0A763F52A521}"/>
              </a:ext>
            </a:extLst>
          </p:cNvPr>
          <p:cNvSpPr>
            <a:spLocks noChangeArrowheads="1"/>
          </p:cNvSpPr>
          <p:nvPr/>
        </p:nvSpPr>
        <p:spPr bwMode="auto">
          <a:xfrm>
            <a:off x="1066892" y="404813"/>
            <a:ext cx="26620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F. </a:t>
            </a:r>
            <a:r>
              <a:rPr lang="zh-CN" altLang="en-US" sz="3200" b="1" dirty="0">
                <a:solidFill>
                  <a:schemeClr val="tx2"/>
                </a:solidFill>
                <a:latin typeface="楷体" panose="02010609060101010101" pitchFamily="49" charset="-122"/>
                <a:ea typeface="楷体" panose="02010609060101010101" pitchFamily="49" charset="-122"/>
                <a:cs typeface="Times New Roman" panose="02020603050405020304" pitchFamily="18" charset="0"/>
              </a:rPr>
              <a:t>杂环化合物</a:t>
            </a:r>
          </a:p>
        </p:txBody>
      </p:sp>
      <p:sp>
        <p:nvSpPr>
          <p:cNvPr id="345095" name="Rectangle 7">
            <a:extLst>
              <a:ext uri="{FF2B5EF4-FFF2-40B4-BE49-F238E27FC236}">
                <a16:creationId xmlns:a16="http://schemas.microsoft.com/office/drawing/2014/main" id="{29864DCE-2F3B-4DCC-8048-0F8D170E923E}"/>
              </a:ext>
            </a:extLst>
          </p:cNvPr>
          <p:cNvSpPr>
            <a:spLocks noChangeArrowheads="1"/>
          </p:cNvSpPr>
          <p:nvPr/>
        </p:nvSpPr>
        <p:spPr bwMode="auto">
          <a:xfrm>
            <a:off x="1103277" y="2492375"/>
            <a:ext cx="19447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G. </a:t>
            </a:r>
            <a:r>
              <a:rPr lang="zh-CN" altLang="en-US" sz="3200" b="1" dirty="0">
                <a:solidFill>
                  <a:schemeClr val="tx2"/>
                </a:solidFill>
                <a:latin typeface="楷体" panose="02010609060101010101" pitchFamily="49" charset="-122"/>
                <a:ea typeface="楷体" panose="02010609060101010101" pitchFamily="49" charset="-122"/>
                <a:cs typeface="Times New Roman" panose="02020603050405020304" pitchFamily="18" charset="0"/>
              </a:rPr>
              <a:t>卓酚酮</a:t>
            </a:r>
          </a:p>
        </p:txBody>
      </p:sp>
      <p:sp>
        <p:nvSpPr>
          <p:cNvPr id="345099" name="Rectangle 11">
            <a:extLst>
              <a:ext uri="{FF2B5EF4-FFF2-40B4-BE49-F238E27FC236}">
                <a16:creationId xmlns:a16="http://schemas.microsoft.com/office/drawing/2014/main" id="{0085F45F-A539-4C17-A019-053388EAE35E}"/>
              </a:ext>
            </a:extLst>
          </p:cNvPr>
          <p:cNvSpPr>
            <a:spLocks noChangeArrowheads="1"/>
          </p:cNvSpPr>
          <p:nvPr/>
        </p:nvSpPr>
        <p:spPr bwMode="auto">
          <a:xfrm>
            <a:off x="1266825" y="4437063"/>
            <a:ext cx="10102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dirty="0">
                <a:solidFill>
                  <a:schemeClr val="tx2"/>
                </a:solidFill>
                <a:latin typeface="楷体" panose="02010609060101010101" pitchFamily="49" charset="-122"/>
                <a:ea typeface="楷体" panose="02010609060101010101" pitchFamily="49" charset="-122"/>
              </a:rPr>
              <a:t>H.</a:t>
            </a:r>
            <a:r>
              <a:rPr kumimoji="1" lang="zh-CN" altLang="en-US" sz="3200" b="1" dirty="0">
                <a:solidFill>
                  <a:schemeClr val="tx2"/>
                </a:solidFill>
                <a:latin typeface="楷体" panose="02010609060101010101" pitchFamily="49" charset="-122"/>
                <a:ea typeface="楷体" panose="02010609060101010101" pitchFamily="49" charset="-122"/>
              </a:rPr>
              <a:t>薁</a:t>
            </a:r>
          </a:p>
        </p:txBody>
      </p:sp>
      <p:sp>
        <p:nvSpPr>
          <p:cNvPr id="2" name="日期占位符 1">
            <a:extLst>
              <a:ext uri="{FF2B5EF4-FFF2-40B4-BE49-F238E27FC236}">
                <a16:creationId xmlns:a16="http://schemas.microsoft.com/office/drawing/2014/main" id="{FEA11EA6-12D0-4D04-85CC-8DE9F93D5B1E}"/>
              </a:ext>
            </a:extLst>
          </p:cNvPr>
          <p:cNvSpPr>
            <a:spLocks noGrp="1"/>
          </p:cNvSpPr>
          <p:nvPr>
            <p:ph type="dt" sz="quarter" idx="10"/>
          </p:nvPr>
        </p:nvSpPr>
        <p:spPr/>
        <p:txBody>
          <a:bodyPr/>
          <a:lstStyle/>
          <a:p>
            <a:pPr>
              <a:defRPr/>
            </a:pPr>
            <a:fld id="{C7B2E367-2BAB-42E0-AE6C-CC9E0F875F6A}" type="datetime11">
              <a:rPr lang="zh-CN" altLang="en-US"/>
              <a:pPr>
                <a:defRPr/>
              </a:pPr>
              <a:t>13:39:03</a:t>
            </a:fld>
            <a:endParaRPr lang="en-US" altLang="zh-CN"/>
          </a:p>
        </p:txBody>
      </p:sp>
      <p:sp>
        <p:nvSpPr>
          <p:cNvPr id="3" name="灯片编号占位符 2">
            <a:extLst>
              <a:ext uri="{FF2B5EF4-FFF2-40B4-BE49-F238E27FC236}">
                <a16:creationId xmlns:a16="http://schemas.microsoft.com/office/drawing/2014/main" id="{B420F2B0-B4FF-44D0-8239-F44FCEF06CE1}"/>
              </a:ext>
            </a:extLst>
          </p:cNvPr>
          <p:cNvSpPr>
            <a:spLocks noGrp="1"/>
          </p:cNvSpPr>
          <p:nvPr>
            <p:ph type="sldNum" sz="quarter" idx="12"/>
          </p:nvPr>
        </p:nvSpPr>
        <p:spPr/>
        <p:txBody>
          <a:bodyPr/>
          <a:lstStyle/>
          <a:p>
            <a:pPr>
              <a:defRPr/>
            </a:pPr>
            <a:fld id="{50BF2B20-C698-4049-BB54-57F3D4E34399}" type="slidenum">
              <a:rPr lang="en-US" altLang="zh-CN" smtClean="0"/>
              <a:pPr>
                <a:defRPr/>
              </a:pPr>
              <a:t>127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5094"/>
                                        </p:tgtEl>
                                        <p:attrNameLst>
                                          <p:attrName>style.visibility</p:attrName>
                                        </p:attrNameLst>
                                      </p:cBhvr>
                                      <p:to>
                                        <p:strVal val="visible"/>
                                      </p:to>
                                    </p:set>
                                    <p:anim calcmode="lin" valueType="num">
                                      <p:cBhvr additive="base">
                                        <p:cTn id="7" dur="500" fill="hold"/>
                                        <p:tgtEl>
                                          <p:spTgt spid="345094"/>
                                        </p:tgtEl>
                                        <p:attrNameLst>
                                          <p:attrName>ppt_x</p:attrName>
                                        </p:attrNameLst>
                                      </p:cBhvr>
                                      <p:tavLst>
                                        <p:tav tm="0">
                                          <p:val>
                                            <p:strVal val="#ppt_x"/>
                                          </p:val>
                                        </p:tav>
                                        <p:tav tm="100000">
                                          <p:val>
                                            <p:strVal val="#ppt_x"/>
                                          </p:val>
                                        </p:tav>
                                      </p:tavLst>
                                    </p:anim>
                                    <p:anim calcmode="lin" valueType="num">
                                      <p:cBhvr additive="base">
                                        <p:cTn id="8" dur="500" fill="hold"/>
                                        <p:tgtEl>
                                          <p:spTgt spid="34509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45091"/>
                                        </p:tgtEl>
                                        <p:attrNameLst>
                                          <p:attrName>style.visibility</p:attrName>
                                        </p:attrNameLst>
                                      </p:cBhvr>
                                      <p:to>
                                        <p:strVal val="visible"/>
                                      </p:to>
                                    </p:set>
                                    <p:anim calcmode="lin" valueType="num">
                                      <p:cBhvr additive="base">
                                        <p:cTn id="11" dur="500" fill="hold"/>
                                        <p:tgtEl>
                                          <p:spTgt spid="345091"/>
                                        </p:tgtEl>
                                        <p:attrNameLst>
                                          <p:attrName>ppt_x</p:attrName>
                                        </p:attrNameLst>
                                      </p:cBhvr>
                                      <p:tavLst>
                                        <p:tav tm="0">
                                          <p:val>
                                            <p:strVal val="#ppt_x"/>
                                          </p:val>
                                        </p:tav>
                                        <p:tav tm="100000">
                                          <p:val>
                                            <p:strVal val="#ppt_x"/>
                                          </p:val>
                                        </p:tav>
                                      </p:tavLst>
                                    </p:anim>
                                    <p:anim calcmode="lin" valueType="num">
                                      <p:cBhvr additive="base">
                                        <p:cTn id="12" dur="500" fill="hold"/>
                                        <p:tgtEl>
                                          <p:spTgt spid="34509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45095">
                                            <p:txEl>
                                              <p:pRg st="0" end="0"/>
                                            </p:txEl>
                                          </p:spTgt>
                                        </p:tgtEl>
                                        <p:attrNameLst>
                                          <p:attrName>style.visibility</p:attrName>
                                        </p:attrNameLst>
                                      </p:cBhvr>
                                      <p:to>
                                        <p:strVal val="visible"/>
                                      </p:to>
                                    </p:set>
                                    <p:animEffect transition="in" filter="slide(fromBottom)">
                                      <p:cBhvr>
                                        <p:cTn id="17" dur="500"/>
                                        <p:tgtEl>
                                          <p:spTgt spid="345095">
                                            <p:txEl>
                                              <p:pRg st="0" end="0"/>
                                            </p:txEl>
                                          </p:spTgt>
                                        </p:tgtEl>
                                      </p:cBhvr>
                                    </p:animEffect>
                                  </p:childTnLst>
                                </p:cTn>
                              </p:par>
                              <p:par>
                                <p:cTn id="18" presetID="12" presetClass="entr" presetSubtype="4" fill="hold" nodeType="withEffect">
                                  <p:stCondLst>
                                    <p:cond delay="0"/>
                                  </p:stCondLst>
                                  <p:childTnLst>
                                    <p:set>
                                      <p:cBhvr>
                                        <p:cTn id="19" dur="1" fill="hold">
                                          <p:stCondLst>
                                            <p:cond delay="0"/>
                                          </p:stCondLst>
                                        </p:cTn>
                                        <p:tgtEl>
                                          <p:spTgt spid="345092"/>
                                        </p:tgtEl>
                                        <p:attrNameLst>
                                          <p:attrName>style.visibility</p:attrName>
                                        </p:attrNameLst>
                                      </p:cBhvr>
                                      <p:to>
                                        <p:strVal val="visible"/>
                                      </p:to>
                                    </p:set>
                                    <p:animEffect transition="in" filter="slide(fromBottom)">
                                      <p:cBhvr>
                                        <p:cTn id="20" dur="500"/>
                                        <p:tgtEl>
                                          <p:spTgt spid="34509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6" fill="hold" grpId="0" nodeType="clickEffect">
                                  <p:stCondLst>
                                    <p:cond delay="0"/>
                                  </p:stCondLst>
                                  <p:childTnLst>
                                    <p:set>
                                      <p:cBhvr>
                                        <p:cTn id="24" dur="1" fill="hold">
                                          <p:stCondLst>
                                            <p:cond delay="0"/>
                                          </p:stCondLst>
                                        </p:cTn>
                                        <p:tgtEl>
                                          <p:spTgt spid="345099"/>
                                        </p:tgtEl>
                                        <p:attrNameLst>
                                          <p:attrName>style.visibility</p:attrName>
                                        </p:attrNameLst>
                                      </p:cBhvr>
                                      <p:to>
                                        <p:strVal val="visible"/>
                                      </p:to>
                                    </p:set>
                                    <p:animEffect transition="in" filter="barn(inHorizontal)">
                                      <p:cBhvr>
                                        <p:cTn id="25" dur="500"/>
                                        <p:tgtEl>
                                          <p:spTgt spid="3450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6" fill="hold" nodeType="clickEffect">
                                  <p:stCondLst>
                                    <p:cond delay="0"/>
                                  </p:stCondLst>
                                  <p:childTnLst>
                                    <p:set>
                                      <p:cBhvr>
                                        <p:cTn id="29" dur="1" fill="hold">
                                          <p:stCondLst>
                                            <p:cond delay="0"/>
                                          </p:stCondLst>
                                        </p:cTn>
                                        <p:tgtEl>
                                          <p:spTgt spid="345096"/>
                                        </p:tgtEl>
                                        <p:attrNameLst>
                                          <p:attrName>style.visibility</p:attrName>
                                        </p:attrNameLst>
                                      </p:cBhvr>
                                      <p:to>
                                        <p:strVal val="visible"/>
                                      </p:to>
                                    </p:set>
                                    <p:animEffect transition="in" filter="barn(inHorizontal)">
                                      <p:cBhvr>
                                        <p:cTn id="30" dur="500"/>
                                        <p:tgtEl>
                                          <p:spTgt spid="345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4" grpId="0"/>
      <p:bldP spid="34509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TextBox 1">
            <a:extLst>
              <a:ext uri="{FF2B5EF4-FFF2-40B4-BE49-F238E27FC236}">
                <a16:creationId xmlns:a16="http://schemas.microsoft.com/office/drawing/2014/main" id="{E6A5C45A-FF68-416C-A67E-E94330F9606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125" y="2481263"/>
            <a:ext cx="5749925"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1707BEC3-FE9B-4984-A1E6-E916DD6F321D}"/>
              </a:ext>
            </a:extLst>
          </p:cNvPr>
          <p:cNvSpPr>
            <a:spLocks noGrp="1"/>
          </p:cNvSpPr>
          <p:nvPr>
            <p:ph type="dt" sz="half" idx="10"/>
          </p:nvPr>
        </p:nvSpPr>
        <p:spPr/>
        <p:txBody>
          <a:bodyPr/>
          <a:lstStyle/>
          <a:p>
            <a:pPr>
              <a:defRPr/>
            </a:pPr>
            <a:fld id="{D62EDF16-717C-41F0-8C7B-5B7B3680A0B9}" type="datetime11">
              <a:rPr lang="zh-CN" altLang="en-US" smtClean="0"/>
              <a:t>13:39:03</a:t>
            </a:fld>
            <a:endParaRPr lang="en-US"/>
          </a:p>
        </p:txBody>
      </p:sp>
      <p:sp>
        <p:nvSpPr>
          <p:cNvPr id="3" name="灯片编号占位符 2">
            <a:extLst>
              <a:ext uri="{FF2B5EF4-FFF2-40B4-BE49-F238E27FC236}">
                <a16:creationId xmlns:a16="http://schemas.microsoft.com/office/drawing/2014/main" id="{86E42521-6463-4DB3-862E-53ADFBD84E30}"/>
              </a:ext>
            </a:extLst>
          </p:cNvPr>
          <p:cNvSpPr>
            <a:spLocks noGrp="1"/>
          </p:cNvSpPr>
          <p:nvPr>
            <p:ph type="sldNum" sz="quarter" idx="12"/>
          </p:nvPr>
        </p:nvSpPr>
        <p:spPr/>
        <p:txBody>
          <a:bodyPr/>
          <a:lstStyle/>
          <a:p>
            <a:fld id="{8A709BD3-85C3-42A7-8D66-86EF4A2C91EF}" type="slidenum">
              <a:rPr lang="en-US" altLang="zh-CN" smtClean="0"/>
              <a:pPr/>
              <a:t>128</a:t>
            </a:fld>
            <a:endParaRPr lang="en-US" altLang="zh-CN"/>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E593B0-4886-4054-81CA-B4B7D0D82411}"/>
              </a:ext>
            </a:extLst>
          </p:cNvPr>
          <p:cNvSpPr/>
          <p:nvPr/>
        </p:nvSpPr>
        <p:spPr>
          <a:xfrm>
            <a:off x="152400" y="390525"/>
            <a:ext cx="3480440" cy="584775"/>
          </a:xfrm>
          <a:prstGeom prst="rect">
            <a:avLst/>
          </a:prstGeom>
        </p:spPr>
        <p:txBody>
          <a:bodyPr wrap="none">
            <a:spAutoFit/>
          </a:bodyPr>
          <a:lstStyle/>
          <a:p>
            <a:pPr>
              <a:defRPr/>
            </a:pPr>
            <a:r>
              <a:rPr lang="zh-CN" altLang="en-US"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分子轨道理论解释</a:t>
            </a:r>
          </a:p>
        </p:txBody>
      </p:sp>
      <p:sp>
        <p:nvSpPr>
          <p:cNvPr id="12" name="Rectangle 4">
            <a:extLst>
              <a:ext uri="{FF2B5EF4-FFF2-40B4-BE49-F238E27FC236}">
                <a16:creationId xmlns:a16="http://schemas.microsoft.com/office/drawing/2014/main" id="{6817A8DA-3F14-4DD5-840C-34B1D66FB56D}"/>
              </a:ext>
            </a:extLst>
          </p:cNvPr>
          <p:cNvSpPr>
            <a:spLocks noChangeArrowheads="1"/>
          </p:cNvSpPr>
          <p:nvPr/>
        </p:nvSpPr>
        <p:spPr bwMode="auto">
          <a:xfrm>
            <a:off x="621143" y="972538"/>
            <a:ext cx="7704138" cy="168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 6</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个原子轨道组成</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个分子轨道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其中</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个是成键轨道，</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个为反键轨道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b. </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在基态，</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个</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Symbol" pitchFamily="18" charset="2"/>
              </a:rPr>
              <a:t></a:t>
            </a: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电子都处于成键轨道上 。</a:t>
            </a:r>
          </a:p>
        </p:txBody>
      </p:sp>
      <p:pic>
        <p:nvPicPr>
          <p:cNvPr id="13" name="Picture 3" descr="benzene4">
            <a:extLst>
              <a:ext uri="{FF2B5EF4-FFF2-40B4-BE49-F238E27FC236}">
                <a16:creationId xmlns:a16="http://schemas.microsoft.com/office/drawing/2014/main" id="{8D176788-92CB-4F3F-A199-E8CB13488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38" y="3035034"/>
            <a:ext cx="8269324" cy="3421145"/>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a:extLst>
              <a:ext uri="{FF2B5EF4-FFF2-40B4-BE49-F238E27FC236}">
                <a16:creationId xmlns:a16="http://schemas.microsoft.com/office/drawing/2014/main" id="{0C8442A3-7930-41C5-97EC-C07C497E6EE3}"/>
              </a:ext>
            </a:extLst>
          </p:cNvPr>
          <p:cNvSpPr>
            <a:spLocks noGrp="1"/>
          </p:cNvSpPr>
          <p:nvPr>
            <p:ph type="dt" sz="half" idx="10"/>
          </p:nvPr>
        </p:nvSpPr>
        <p:spPr/>
        <p:txBody>
          <a:bodyPr/>
          <a:lstStyle/>
          <a:p>
            <a:pPr>
              <a:defRPr/>
            </a:pPr>
            <a:fld id="{DFB3E05F-C87B-41C6-8554-D337BAAF7478}" type="datetime11">
              <a:rPr lang="zh-CN" altLang="en-US" smtClean="0"/>
              <a:t>13:39:02</a:t>
            </a:fld>
            <a:endParaRPr lang="en-US"/>
          </a:p>
        </p:txBody>
      </p:sp>
      <p:sp>
        <p:nvSpPr>
          <p:cNvPr id="4" name="灯片编号占位符 3">
            <a:extLst>
              <a:ext uri="{FF2B5EF4-FFF2-40B4-BE49-F238E27FC236}">
                <a16:creationId xmlns:a16="http://schemas.microsoft.com/office/drawing/2014/main" id="{C1BF3CF7-6F13-4C2B-9FEC-4579020A01E0}"/>
              </a:ext>
            </a:extLst>
          </p:cNvPr>
          <p:cNvSpPr>
            <a:spLocks noGrp="1"/>
          </p:cNvSpPr>
          <p:nvPr>
            <p:ph type="sldNum" sz="quarter" idx="12"/>
          </p:nvPr>
        </p:nvSpPr>
        <p:spPr/>
        <p:txBody>
          <a:bodyPr/>
          <a:lstStyle/>
          <a:p>
            <a:fld id="{8A709BD3-85C3-42A7-8D66-86EF4A2C91EF}" type="slidenum">
              <a:rPr lang="en-US" altLang="zh-CN" smtClean="0"/>
              <a:pPr/>
              <a:t>13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slide(fromBottom)">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slide(fromBottom)">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slide(fromBottom)">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7">
            <a:extLst>
              <a:ext uri="{FF2B5EF4-FFF2-40B4-BE49-F238E27FC236}">
                <a16:creationId xmlns:a16="http://schemas.microsoft.com/office/drawing/2014/main" id="{32F3A950-90BF-4375-A724-4EAAC639A0EC}"/>
              </a:ext>
            </a:extLst>
          </p:cNvPr>
          <p:cNvGrpSpPr>
            <a:grpSpLocks/>
          </p:cNvGrpSpPr>
          <p:nvPr/>
        </p:nvGrpSpPr>
        <p:grpSpPr bwMode="auto">
          <a:xfrm>
            <a:off x="174625" y="609594"/>
            <a:ext cx="6629400" cy="630238"/>
            <a:chOff x="174793" y="381080"/>
            <a:chExt cx="6629226" cy="630942"/>
          </a:xfrm>
        </p:grpSpPr>
        <p:sp>
          <p:nvSpPr>
            <p:cNvPr id="17415" name="矩形 3">
              <a:extLst>
                <a:ext uri="{FF2B5EF4-FFF2-40B4-BE49-F238E27FC236}">
                  <a16:creationId xmlns:a16="http://schemas.microsoft.com/office/drawing/2014/main" id="{159750B7-0A09-4FFB-B976-B98D323EEE31}"/>
                </a:ext>
              </a:extLst>
            </p:cNvPr>
            <p:cNvSpPr>
              <a:spLocks noChangeArrowheads="1"/>
            </p:cNvSpPr>
            <p:nvPr/>
          </p:nvSpPr>
          <p:spPr bwMode="auto">
            <a:xfrm>
              <a:off x="174793" y="381080"/>
              <a:ext cx="522130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en-US" altLang="zh-CN" sz="2800" b="1" dirty="0">
                  <a:solidFill>
                    <a:schemeClr val="tx2"/>
                  </a:solidFill>
                  <a:latin typeface="Arial" panose="020B0604020202020204" pitchFamily="34" charset="0"/>
                </a:rPr>
                <a:t>1.3  Nomenclature — </a:t>
              </a:r>
              <a:r>
                <a:rPr lang="zh-CN" altLang="en-US" sz="2800" b="1" dirty="0">
                  <a:solidFill>
                    <a:schemeClr val="tx2"/>
                  </a:solidFill>
                  <a:latin typeface="Arial" panose="020B0604020202020204" pitchFamily="34" charset="0"/>
                </a:rPr>
                <a:t>命名  </a:t>
              </a:r>
            </a:p>
          </p:txBody>
        </p:sp>
        <p:pic>
          <p:nvPicPr>
            <p:cNvPr id="17416" name="Picture 27">
              <a:extLst>
                <a:ext uri="{FF2B5EF4-FFF2-40B4-BE49-F238E27FC236}">
                  <a16:creationId xmlns:a16="http://schemas.microsoft.com/office/drawing/2014/main" id="{C5919702-1FFD-4B19-88A6-F5FB3432B636}"/>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272452" y="457246"/>
              <a:ext cx="488989" cy="461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7" name="Picture 27">
              <a:extLst>
                <a:ext uri="{FF2B5EF4-FFF2-40B4-BE49-F238E27FC236}">
                  <a16:creationId xmlns:a16="http://schemas.microsoft.com/office/drawing/2014/main" id="{79756527-54FA-401C-820A-34E2195E58EC}"/>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761441" y="452486"/>
              <a:ext cx="488989" cy="46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8" name="Picture 27">
              <a:extLst>
                <a:ext uri="{FF2B5EF4-FFF2-40B4-BE49-F238E27FC236}">
                  <a16:creationId xmlns:a16="http://schemas.microsoft.com/office/drawing/2014/main" id="{45F9A8E6-2EB5-47C6-8047-3257F4C2FB04}"/>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315030" y="452486"/>
              <a:ext cx="488989" cy="46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7411" name="Text Box 5">
            <a:extLst>
              <a:ext uri="{FF2B5EF4-FFF2-40B4-BE49-F238E27FC236}">
                <a16:creationId xmlns:a16="http://schemas.microsoft.com/office/drawing/2014/main" id="{D10AC6C3-3A50-415D-9D02-474B582597B8}"/>
              </a:ext>
            </a:extLst>
          </p:cNvPr>
          <p:cNvSpPr txBox="1">
            <a:spLocks noChangeArrowheads="1"/>
          </p:cNvSpPr>
          <p:nvPr/>
        </p:nvSpPr>
        <p:spPr bwMode="auto">
          <a:xfrm>
            <a:off x="787400" y="1543068"/>
            <a:ext cx="72866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kumimoji="1" lang="zh-CN" altLang="en-US" sz="2400" b="1" dirty="0">
                <a:solidFill>
                  <a:schemeClr val="tx2"/>
                </a:solidFill>
                <a:latin typeface="Times New Roman" panose="02020603050405020304" pitchFamily="18" charset="0"/>
              </a:rPr>
              <a:t>当化合物分子中含有</a:t>
            </a:r>
            <a:r>
              <a:rPr kumimoji="1" lang="en-US" altLang="zh-CN" sz="2400" b="1" dirty="0">
                <a:solidFill>
                  <a:schemeClr val="tx2"/>
                </a:solidFill>
                <a:latin typeface="Times New Roman" panose="02020603050405020304" pitchFamily="18" charset="0"/>
              </a:rPr>
              <a:t>2</a:t>
            </a:r>
            <a:r>
              <a:rPr kumimoji="1" lang="zh-CN" altLang="en-US" sz="2400" b="1" dirty="0">
                <a:solidFill>
                  <a:schemeClr val="tx2"/>
                </a:solidFill>
                <a:latin typeface="Times New Roman" panose="02020603050405020304" pitchFamily="18" charset="0"/>
              </a:rPr>
              <a:t>个以上官能团和取代基时，</a:t>
            </a:r>
            <a:br>
              <a:rPr kumimoji="1" lang="zh-CN" altLang="en-US" sz="2400" b="1" dirty="0">
                <a:solidFill>
                  <a:schemeClr val="tx2"/>
                </a:solidFill>
                <a:latin typeface="Times New Roman" panose="02020603050405020304" pitchFamily="18" charset="0"/>
              </a:rPr>
            </a:br>
            <a:r>
              <a:rPr kumimoji="1" lang="zh-CN" altLang="en-US" sz="2400" b="1" dirty="0">
                <a:solidFill>
                  <a:schemeClr val="tx2"/>
                </a:solidFill>
                <a:latin typeface="Times New Roman" panose="02020603050405020304" pitchFamily="18" charset="0"/>
              </a:rPr>
              <a:t>按下列顺序确定主官能团：</a:t>
            </a:r>
          </a:p>
        </p:txBody>
      </p:sp>
      <p:sp>
        <p:nvSpPr>
          <p:cNvPr id="15" name="Text Box 3">
            <a:extLst>
              <a:ext uri="{FF2B5EF4-FFF2-40B4-BE49-F238E27FC236}">
                <a16:creationId xmlns:a16="http://schemas.microsoft.com/office/drawing/2014/main" id="{D820B87E-CE6A-4FF8-ABB7-0CE84561BEFC}"/>
              </a:ext>
            </a:extLst>
          </p:cNvPr>
          <p:cNvSpPr txBox="1">
            <a:spLocks noChangeArrowheads="1"/>
          </p:cNvSpPr>
          <p:nvPr/>
        </p:nvSpPr>
        <p:spPr bwMode="auto">
          <a:xfrm>
            <a:off x="1268317" y="2828421"/>
            <a:ext cx="6607365" cy="113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pPr>
            <a:r>
              <a:rPr kumimoji="0" lang="en-US" altLang="zh-CN" sz="2400" b="1" dirty="0">
                <a:solidFill>
                  <a:schemeClr val="accent2"/>
                </a:solidFill>
                <a:latin typeface="Times New Roman" panose="02020603050405020304" pitchFamily="18" charset="0"/>
              </a:rPr>
              <a:t>COOH &gt; SO</a:t>
            </a:r>
            <a:r>
              <a:rPr kumimoji="0" lang="en-US" altLang="zh-CN" sz="2400" b="1" baseline="-25000" dirty="0">
                <a:solidFill>
                  <a:schemeClr val="accent2"/>
                </a:solidFill>
                <a:latin typeface="Times New Roman" panose="02020603050405020304" pitchFamily="18" charset="0"/>
              </a:rPr>
              <a:t>3</a:t>
            </a:r>
            <a:r>
              <a:rPr kumimoji="0" lang="en-US" altLang="zh-CN" sz="2400" b="1" dirty="0">
                <a:solidFill>
                  <a:schemeClr val="accent2"/>
                </a:solidFill>
                <a:latin typeface="Times New Roman" panose="02020603050405020304" pitchFamily="18" charset="0"/>
              </a:rPr>
              <a:t>H &gt; COOR &gt; CONH</a:t>
            </a:r>
            <a:r>
              <a:rPr kumimoji="0" lang="en-US" altLang="zh-CN" sz="2400" b="1" baseline="-25000" dirty="0">
                <a:solidFill>
                  <a:schemeClr val="accent2"/>
                </a:solidFill>
                <a:latin typeface="Times New Roman" panose="02020603050405020304" pitchFamily="18" charset="0"/>
              </a:rPr>
              <a:t>2</a:t>
            </a:r>
            <a:r>
              <a:rPr kumimoji="0" lang="en-US" altLang="zh-CN" sz="2400" b="1" dirty="0">
                <a:solidFill>
                  <a:schemeClr val="accent2"/>
                </a:solidFill>
                <a:latin typeface="Times New Roman" panose="02020603050405020304" pitchFamily="18" charset="0"/>
              </a:rPr>
              <a:t> &gt; CN &gt; CHO</a:t>
            </a:r>
          </a:p>
          <a:p>
            <a:pPr algn="l">
              <a:lnSpc>
                <a:spcPct val="150000"/>
              </a:lnSpc>
            </a:pPr>
            <a:r>
              <a:rPr kumimoji="0" lang="en-US" altLang="zh-CN" sz="2400" dirty="0">
                <a:solidFill>
                  <a:schemeClr val="accent2"/>
                </a:solidFill>
                <a:latin typeface="Times New Roman" panose="02020603050405020304" pitchFamily="18" charset="0"/>
              </a:rPr>
              <a:t>             </a:t>
            </a:r>
            <a:r>
              <a:rPr kumimoji="0" lang="en-US" altLang="zh-CN" sz="2400" b="1" dirty="0">
                <a:solidFill>
                  <a:schemeClr val="accent2"/>
                </a:solidFill>
                <a:latin typeface="Times New Roman" panose="02020603050405020304" pitchFamily="18" charset="0"/>
              </a:rPr>
              <a:t>&gt; COR &gt; OH &gt; NH</a:t>
            </a:r>
            <a:r>
              <a:rPr kumimoji="0" lang="en-US" altLang="zh-CN" sz="2400" b="1" baseline="-25000" dirty="0">
                <a:solidFill>
                  <a:schemeClr val="accent2"/>
                </a:solidFill>
                <a:latin typeface="Times New Roman" panose="02020603050405020304" pitchFamily="18" charset="0"/>
              </a:rPr>
              <a:t>2</a:t>
            </a:r>
            <a:r>
              <a:rPr kumimoji="0" lang="en-US" altLang="zh-CN" sz="2400" b="1" dirty="0">
                <a:solidFill>
                  <a:schemeClr val="accent2"/>
                </a:solidFill>
                <a:latin typeface="Times New Roman" panose="02020603050405020304" pitchFamily="18" charset="0"/>
              </a:rPr>
              <a:t> &gt; OR &gt; R &gt; X &gt; NO</a:t>
            </a:r>
            <a:r>
              <a:rPr kumimoji="0" lang="en-US" altLang="zh-CN" sz="2400" b="1" baseline="-25000" dirty="0">
                <a:solidFill>
                  <a:schemeClr val="accent2"/>
                </a:solidFill>
                <a:latin typeface="Times New Roman" panose="02020603050405020304" pitchFamily="18" charset="0"/>
              </a:rPr>
              <a:t>2</a:t>
            </a:r>
          </a:p>
        </p:txBody>
      </p:sp>
      <p:pic>
        <p:nvPicPr>
          <p:cNvPr id="4" name="图片 3">
            <a:extLst>
              <a:ext uri="{FF2B5EF4-FFF2-40B4-BE49-F238E27FC236}">
                <a16:creationId xmlns:a16="http://schemas.microsoft.com/office/drawing/2014/main" id="{8760F405-5D59-4B56-989C-A9F227351A42}"/>
              </a:ext>
            </a:extLst>
          </p:cNvPr>
          <p:cNvPicPr>
            <a:picLocks noChangeAspect="1"/>
          </p:cNvPicPr>
          <p:nvPr/>
        </p:nvPicPr>
        <p:blipFill rotWithShape="1">
          <a:blip r:embed="rId3"/>
          <a:srcRect l="28338" r="8053" b="69542"/>
          <a:stretch/>
        </p:blipFill>
        <p:spPr>
          <a:xfrm>
            <a:off x="76318" y="4192844"/>
            <a:ext cx="3962296" cy="1322346"/>
          </a:xfrm>
          <a:prstGeom prst="rect">
            <a:avLst/>
          </a:prstGeom>
        </p:spPr>
      </p:pic>
      <p:pic>
        <p:nvPicPr>
          <p:cNvPr id="5" name="图片 4">
            <a:extLst>
              <a:ext uri="{FF2B5EF4-FFF2-40B4-BE49-F238E27FC236}">
                <a16:creationId xmlns:a16="http://schemas.microsoft.com/office/drawing/2014/main" id="{1E51B25B-6339-4415-9E6E-3B43CFAD2B6B}"/>
              </a:ext>
            </a:extLst>
          </p:cNvPr>
          <p:cNvPicPr>
            <a:picLocks noChangeAspect="1"/>
          </p:cNvPicPr>
          <p:nvPr/>
        </p:nvPicPr>
        <p:blipFill rotWithShape="1">
          <a:blip r:embed="rId4"/>
          <a:srcRect l="6720" t="51503" r="3670"/>
          <a:stretch/>
        </p:blipFill>
        <p:spPr>
          <a:xfrm>
            <a:off x="3810139" y="4190980"/>
            <a:ext cx="5257663" cy="1983209"/>
          </a:xfrm>
          <a:prstGeom prst="rect">
            <a:avLst/>
          </a:prstGeom>
        </p:spPr>
      </p:pic>
      <p:sp>
        <p:nvSpPr>
          <p:cNvPr id="2" name="日期占位符 1">
            <a:extLst>
              <a:ext uri="{FF2B5EF4-FFF2-40B4-BE49-F238E27FC236}">
                <a16:creationId xmlns:a16="http://schemas.microsoft.com/office/drawing/2014/main" id="{704D9BD6-9332-42AF-8164-DFBF66168064}"/>
              </a:ext>
            </a:extLst>
          </p:cNvPr>
          <p:cNvSpPr>
            <a:spLocks noGrp="1"/>
          </p:cNvSpPr>
          <p:nvPr>
            <p:ph type="dt" sz="half" idx="10"/>
          </p:nvPr>
        </p:nvSpPr>
        <p:spPr/>
        <p:txBody>
          <a:bodyPr/>
          <a:lstStyle/>
          <a:p>
            <a:pPr>
              <a:defRPr/>
            </a:pPr>
            <a:fld id="{2084E879-060D-47DC-AD4D-61BA5E797A56}" type="datetime11">
              <a:rPr lang="zh-CN" altLang="en-US" smtClean="0"/>
              <a:t>13:39:02</a:t>
            </a:fld>
            <a:endParaRPr lang="en-US"/>
          </a:p>
        </p:txBody>
      </p:sp>
      <p:sp>
        <p:nvSpPr>
          <p:cNvPr id="3" name="灯片编号占位符 2">
            <a:extLst>
              <a:ext uri="{FF2B5EF4-FFF2-40B4-BE49-F238E27FC236}">
                <a16:creationId xmlns:a16="http://schemas.microsoft.com/office/drawing/2014/main" id="{D9456A2B-F177-4178-AAE3-88A385C65706}"/>
              </a:ext>
            </a:extLst>
          </p:cNvPr>
          <p:cNvSpPr>
            <a:spLocks noGrp="1"/>
          </p:cNvSpPr>
          <p:nvPr>
            <p:ph type="sldNum" sz="quarter" idx="12"/>
          </p:nvPr>
        </p:nvSpPr>
        <p:spPr/>
        <p:txBody>
          <a:bodyPr/>
          <a:lstStyle/>
          <a:p>
            <a:fld id="{8A709BD3-85C3-42A7-8D66-86EF4A2C91EF}" type="slidenum">
              <a:rPr lang="en-US" altLang="zh-CN" smtClean="0"/>
              <a:pPr/>
              <a:t>14</a:t>
            </a:fld>
            <a:endParaRPr lang="en-US" altLang="zh-CN"/>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1537C3E-C3A4-49AF-ADD2-03B76C74B28A}"/>
              </a:ext>
            </a:extLst>
          </p:cNvPr>
          <p:cNvSpPr>
            <a:spLocks noChangeArrowheads="1"/>
          </p:cNvSpPr>
          <p:nvPr/>
        </p:nvSpPr>
        <p:spPr bwMode="auto">
          <a:xfrm>
            <a:off x="228714" y="786879"/>
            <a:ext cx="2667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32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芳基的概念 </a:t>
            </a:r>
          </a:p>
        </p:txBody>
      </p:sp>
      <p:sp>
        <p:nvSpPr>
          <p:cNvPr id="3" name="Rectangle 3">
            <a:extLst>
              <a:ext uri="{FF2B5EF4-FFF2-40B4-BE49-F238E27FC236}">
                <a16:creationId xmlns:a16="http://schemas.microsoft.com/office/drawing/2014/main" id="{7A39FE91-F480-4B8D-9090-65A42E3C11A6}"/>
              </a:ext>
            </a:extLst>
          </p:cNvPr>
          <p:cNvSpPr>
            <a:spLocks noChangeArrowheads="1"/>
          </p:cNvSpPr>
          <p:nvPr/>
        </p:nvSpPr>
        <p:spPr bwMode="auto">
          <a:xfrm>
            <a:off x="492263" y="1676446"/>
            <a:ext cx="8153400" cy="113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kumimoji="1" lang="en-US"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芳烃分子去掉一个氢原子所剩下的基团称为芳基（</a:t>
            </a:r>
            <a:r>
              <a:rPr kumimoji="1" lang="en-US"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Aryl</a:t>
            </a:r>
            <a:r>
              <a:rPr kumimoji="1" lang="zh-CN" altLang="en-US"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）用</a:t>
            </a:r>
            <a:r>
              <a:rPr kumimoji="1" lang="en-US" altLang="zh-CN" sz="2400" b="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Ar</a:t>
            </a:r>
            <a:r>
              <a:rPr kumimoji="1" lang="zh-CN" altLang="en-US"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表示。重要的芳基有：</a:t>
            </a:r>
          </a:p>
        </p:txBody>
      </p:sp>
      <p:graphicFrame>
        <p:nvGraphicFramePr>
          <p:cNvPr id="4" name="对象 3">
            <a:extLst>
              <a:ext uri="{FF2B5EF4-FFF2-40B4-BE49-F238E27FC236}">
                <a16:creationId xmlns:a16="http://schemas.microsoft.com/office/drawing/2014/main" id="{CD4415D7-8978-4DC7-8A5C-5D23CCA3CBE8}"/>
              </a:ext>
            </a:extLst>
          </p:cNvPr>
          <p:cNvGraphicFramePr>
            <a:graphicFrameLocks noChangeAspect="1"/>
          </p:cNvGraphicFramePr>
          <p:nvPr>
            <p:extLst>
              <p:ext uri="{D42A27DB-BD31-4B8C-83A1-F6EECF244321}">
                <p14:modId xmlns:p14="http://schemas.microsoft.com/office/powerpoint/2010/main" val="3040405817"/>
              </p:ext>
            </p:extLst>
          </p:nvPr>
        </p:nvGraphicFramePr>
        <p:xfrm>
          <a:off x="492263" y="3581396"/>
          <a:ext cx="8159473" cy="1904950"/>
        </p:xfrm>
        <a:graphic>
          <a:graphicData uri="http://schemas.openxmlformats.org/presentationml/2006/ole">
            <mc:AlternateContent xmlns:mc="http://schemas.openxmlformats.org/markup-compatibility/2006">
              <mc:Choice xmlns:v="urn:schemas-microsoft-com:vml" Requires="v">
                <p:oleObj spid="_x0000_s88122" name="CS ChemDraw Drawing" r:id="rId3" imgW="4276133" imgH="999294" progId="ChemDraw.Document.6.0">
                  <p:embed/>
                </p:oleObj>
              </mc:Choice>
              <mc:Fallback>
                <p:oleObj name="CS ChemDraw Drawing" r:id="rId3" imgW="4276133" imgH="999294" progId="ChemDraw.Document.6.0">
                  <p:embed/>
                  <p:pic>
                    <p:nvPicPr>
                      <p:cNvPr id="20" name="对象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63" y="3581396"/>
                        <a:ext cx="8159473" cy="1904950"/>
                      </a:xfrm>
                      <a:prstGeom prst="rect">
                        <a:avLst/>
                      </a:prstGeom>
                      <a:noFill/>
                      <a:ln>
                        <a:noFill/>
                      </a:ln>
                      <a:effectLst/>
                    </p:spPr>
                  </p:pic>
                </p:oleObj>
              </mc:Fallback>
            </mc:AlternateContent>
          </a:graphicData>
        </a:graphic>
      </p:graphicFrame>
      <p:sp>
        <p:nvSpPr>
          <p:cNvPr id="5" name="日期占位符 4">
            <a:extLst>
              <a:ext uri="{FF2B5EF4-FFF2-40B4-BE49-F238E27FC236}">
                <a16:creationId xmlns:a16="http://schemas.microsoft.com/office/drawing/2014/main" id="{183A050A-82C7-4741-8040-24920E68ED72}"/>
              </a:ext>
            </a:extLst>
          </p:cNvPr>
          <p:cNvSpPr>
            <a:spLocks noGrp="1"/>
          </p:cNvSpPr>
          <p:nvPr>
            <p:ph type="dt" sz="half" idx="10"/>
          </p:nvPr>
        </p:nvSpPr>
        <p:spPr/>
        <p:txBody>
          <a:bodyPr/>
          <a:lstStyle/>
          <a:p>
            <a:pPr>
              <a:defRPr/>
            </a:pPr>
            <a:fld id="{856151C8-0C6A-44AA-BA93-8EC7C95A2BB5}" type="datetime11">
              <a:rPr lang="zh-CN" altLang="en-US" smtClean="0"/>
              <a:t>13:39:02</a:t>
            </a:fld>
            <a:endParaRPr lang="en-US"/>
          </a:p>
        </p:txBody>
      </p:sp>
      <p:sp>
        <p:nvSpPr>
          <p:cNvPr id="6" name="灯片编号占位符 5">
            <a:extLst>
              <a:ext uri="{FF2B5EF4-FFF2-40B4-BE49-F238E27FC236}">
                <a16:creationId xmlns:a16="http://schemas.microsoft.com/office/drawing/2014/main" id="{67A24E1A-B222-4B58-BDAF-097533B39B58}"/>
              </a:ext>
            </a:extLst>
          </p:cNvPr>
          <p:cNvSpPr>
            <a:spLocks noGrp="1"/>
          </p:cNvSpPr>
          <p:nvPr>
            <p:ph type="sldNum" sz="quarter" idx="12"/>
          </p:nvPr>
        </p:nvSpPr>
        <p:spPr/>
        <p:txBody>
          <a:bodyPr/>
          <a:lstStyle/>
          <a:p>
            <a:fld id="{8A709BD3-85C3-42A7-8D66-86EF4A2C91EF}" type="slidenum">
              <a:rPr lang="en-US" altLang="zh-CN" smtClean="0"/>
              <a:pPr/>
              <a:t>15</a:t>
            </a:fld>
            <a:endParaRPr lang="en-US" altLang="zh-CN"/>
          </a:p>
        </p:txBody>
      </p:sp>
    </p:spTree>
    <p:extLst>
      <p:ext uri="{BB962C8B-B14F-4D97-AF65-F5344CB8AC3E}">
        <p14:creationId xmlns:p14="http://schemas.microsoft.com/office/powerpoint/2010/main" val="308384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Bottom)">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5035C7CC-DDA4-460E-84C2-4AC31097E408}"/>
              </a:ext>
            </a:extLst>
          </p:cNvPr>
          <p:cNvSpPr>
            <a:spLocks noChangeArrowheads="1"/>
          </p:cNvSpPr>
          <p:nvPr/>
        </p:nvSpPr>
        <p:spPr bwMode="auto">
          <a:xfrm>
            <a:off x="533400" y="304800"/>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342900" indent="-342900" eaLnBrk="1" hangingPunct="1">
              <a:buFont typeface="Wingdings" panose="05000000000000000000" pitchFamily="2" charset="2"/>
              <a:buChar char="Ø"/>
            </a:pPr>
            <a:r>
              <a:rPr kumimoji="1" lang="zh-CN" altLang="en-US" sz="2400" b="1" dirty="0">
                <a:solidFill>
                  <a:srgbClr val="000099"/>
                </a:solidFill>
                <a:latin typeface="Times New Roman" panose="02020603050405020304" pitchFamily="18" charset="0"/>
                <a:ea typeface="宋体" panose="02010600030101010101" pitchFamily="2" charset="-122"/>
              </a:rPr>
              <a:t>一元取代苯的命名</a:t>
            </a:r>
          </a:p>
        </p:txBody>
      </p:sp>
      <p:sp>
        <p:nvSpPr>
          <p:cNvPr id="129027" name="Rectangle 3">
            <a:extLst>
              <a:ext uri="{FF2B5EF4-FFF2-40B4-BE49-F238E27FC236}">
                <a16:creationId xmlns:a16="http://schemas.microsoft.com/office/drawing/2014/main" id="{6679DFD0-F423-4AAE-B07C-40BDA1147001}"/>
              </a:ext>
            </a:extLst>
          </p:cNvPr>
          <p:cNvSpPr>
            <a:spLocks noChangeArrowheads="1"/>
          </p:cNvSpPr>
          <p:nvPr/>
        </p:nvSpPr>
        <p:spPr bwMode="auto">
          <a:xfrm>
            <a:off x="304799" y="762000"/>
            <a:ext cx="800090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dirty="0">
                <a:latin typeface="Times New Roman" panose="02020603050405020304" pitchFamily="18" charset="0"/>
                <a:ea typeface="黑体" panose="02010609060101010101" pitchFamily="49" charset="-122"/>
              </a:rPr>
              <a:t>     a.  </a:t>
            </a:r>
            <a:r>
              <a:rPr kumimoji="1" lang="zh-CN" altLang="en-US" sz="2400" b="1" dirty="0">
                <a:latin typeface="Times New Roman" panose="02020603050405020304" pitchFamily="18" charset="0"/>
                <a:ea typeface="黑体" panose="02010609060101010101" pitchFamily="49" charset="-122"/>
              </a:rPr>
              <a:t>当苯环上连的是烷基</a:t>
            </a:r>
            <a:r>
              <a:rPr kumimoji="1" lang="en-US" altLang="zh-CN" sz="2400" b="1" dirty="0">
                <a:latin typeface="Times New Roman" panose="02020603050405020304" pitchFamily="18" charset="0"/>
                <a:ea typeface="黑体" panose="02010609060101010101" pitchFamily="49" charset="-122"/>
              </a:rPr>
              <a:t>(R-)</a:t>
            </a:r>
            <a:r>
              <a:rPr kumimoji="1" lang="zh-CN" altLang="en-US" sz="2400" b="1" dirty="0">
                <a:latin typeface="Times New Roman" panose="02020603050405020304" pitchFamily="18" charset="0"/>
                <a:ea typeface="黑体" panose="02010609060101010101" pitchFamily="49" charset="-122"/>
              </a:rPr>
              <a:t>，</a:t>
            </a:r>
            <a:r>
              <a:rPr kumimoji="1" lang="en-US" altLang="zh-CN" sz="2400" b="1" dirty="0">
                <a:latin typeface="Times New Roman" panose="02020603050405020304" pitchFamily="18" charset="0"/>
                <a:ea typeface="黑体" panose="02010609060101010101" pitchFamily="49" charset="-122"/>
              </a:rPr>
              <a:t>-X</a:t>
            </a:r>
            <a:r>
              <a:rPr kumimoji="1" lang="zh-CN" altLang="en-US" sz="2400" b="1" dirty="0">
                <a:latin typeface="Times New Roman" panose="02020603050405020304" pitchFamily="18" charset="0"/>
                <a:ea typeface="黑体" panose="02010609060101010101" pitchFamily="49" charset="-122"/>
              </a:rPr>
              <a:t>，</a:t>
            </a:r>
            <a:r>
              <a:rPr kumimoji="1" lang="en-US" altLang="zh-CN" sz="2400" b="1" dirty="0">
                <a:latin typeface="Times New Roman" panose="02020603050405020304" pitchFamily="18" charset="0"/>
                <a:ea typeface="黑体" panose="02010609060101010101" pitchFamily="49" charset="-122"/>
              </a:rPr>
              <a:t>-NO</a:t>
            </a:r>
            <a:r>
              <a:rPr kumimoji="1" lang="en-US" altLang="zh-CN" sz="2400" b="1" baseline="-30000" dirty="0">
                <a:latin typeface="Times New Roman" panose="02020603050405020304" pitchFamily="18" charset="0"/>
                <a:ea typeface="黑体" panose="02010609060101010101" pitchFamily="49" charset="-122"/>
              </a:rPr>
              <a:t>2</a:t>
            </a:r>
            <a:r>
              <a:rPr kumimoji="1" lang="zh-CN" altLang="en-US" sz="2400" b="1" dirty="0">
                <a:latin typeface="Times New Roman" panose="02020603050405020304" pitchFamily="18" charset="0"/>
                <a:ea typeface="黑体" panose="02010609060101010101" pitchFamily="49" charset="-122"/>
              </a:rPr>
              <a:t>等基团时，则以</a:t>
            </a:r>
            <a:r>
              <a:rPr kumimoji="1" lang="zh-CN" altLang="en-US" sz="2400" b="1" dirty="0">
                <a:solidFill>
                  <a:srgbClr val="FF0000"/>
                </a:solidFill>
                <a:latin typeface="Times New Roman" panose="02020603050405020304" pitchFamily="18" charset="0"/>
                <a:ea typeface="黑体" panose="02010609060101010101" pitchFamily="49" charset="-122"/>
              </a:rPr>
              <a:t>苯环为母体</a:t>
            </a:r>
            <a:r>
              <a:rPr kumimoji="1" lang="zh-CN" altLang="en-US" sz="2400" b="1" dirty="0">
                <a:latin typeface="Times New Roman" panose="02020603050405020304" pitchFamily="18" charset="0"/>
                <a:ea typeface="黑体" panose="02010609060101010101" pitchFamily="49" charset="-122"/>
              </a:rPr>
              <a:t>，叫做某基苯。</a:t>
            </a:r>
          </a:p>
        </p:txBody>
      </p:sp>
      <p:sp>
        <p:nvSpPr>
          <p:cNvPr id="129029" name="Rectangle 5">
            <a:extLst>
              <a:ext uri="{FF2B5EF4-FFF2-40B4-BE49-F238E27FC236}">
                <a16:creationId xmlns:a16="http://schemas.microsoft.com/office/drawing/2014/main" id="{35D0B53C-6774-4C33-A3D0-5F30E2A24E02}"/>
              </a:ext>
            </a:extLst>
          </p:cNvPr>
          <p:cNvSpPr>
            <a:spLocks noChangeArrowheads="1"/>
          </p:cNvSpPr>
          <p:nvPr/>
        </p:nvSpPr>
        <p:spPr bwMode="auto">
          <a:xfrm>
            <a:off x="523875" y="3055191"/>
            <a:ext cx="77818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   b.</a:t>
            </a:r>
            <a:r>
              <a:rPr kumimoji="1" lang="zh-CN" altLang="en-US" sz="2400" b="1" dirty="0">
                <a:latin typeface="Times New Roman" panose="02020603050405020304" pitchFamily="18" charset="0"/>
                <a:ea typeface="黑体" panose="02010609060101010101" pitchFamily="49" charset="-122"/>
                <a:cs typeface="Times New Roman" panose="02020603050405020304" pitchFamily="18" charset="0"/>
              </a:rPr>
              <a:t>当苯环上连有</a:t>
            </a:r>
            <a:r>
              <a:rPr kumimoji="1"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-COOH</a:t>
            </a:r>
            <a:r>
              <a:rPr kumimoji="1"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-SO</a:t>
            </a:r>
            <a:r>
              <a:rPr kumimoji="1" lang="en-US" altLang="zh-CN" sz="2400" b="1"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kumimoji="1"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kumimoji="1"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-CHO</a:t>
            </a:r>
            <a:r>
              <a:rPr kumimoji="1"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-OH</a:t>
            </a:r>
            <a:r>
              <a:rPr kumimoji="1"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-NH</a:t>
            </a:r>
            <a:r>
              <a:rPr kumimoji="1" lang="en-US" altLang="zh-CN" sz="2400" b="1"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-CH=CH</a:t>
            </a:r>
            <a:r>
              <a:rPr kumimoji="1" lang="en-US" altLang="zh-CN" sz="2400" b="1"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kumimoji="1"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或</a:t>
            </a:r>
            <a:r>
              <a:rPr kumimoji="1"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a:t>
            </a:r>
            <a:r>
              <a:rPr kumimoji="1"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较复杂时</a:t>
            </a:r>
            <a:r>
              <a:rPr kumimoji="1" lang="zh-CN" altLang="en-US" sz="2400" b="1" dirty="0">
                <a:latin typeface="Times New Roman" panose="02020603050405020304" pitchFamily="18" charset="0"/>
                <a:ea typeface="黑体" panose="02010609060101010101" pitchFamily="49" charset="-122"/>
                <a:cs typeface="Times New Roman" panose="02020603050405020304" pitchFamily="18" charset="0"/>
              </a:rPr>
              <a:t>，则把苯环作为取代基。 </a:t>
            </a:r>
            <a:endParaRPr kumimoji="1" lang="zh-CN" altLang="en-US" sz="2400" b="1"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129031" name="Object 7">
            <a:extLst>
              <a:ext uri="{FF2B5EF4-FFF2-40B4-BE49-F238E27FC236}">
                <a16:creationId xmlns:a16="http://schemas.microsoft.com/office/drawing/2014/main" id="{B00921AF-80FB-4DCD-8778-8C790EAA86BB}"/>
              </a:ext>
            </a:extLst>
          </p:cNvPr>
          <p:cNvGraphicFramePr>
            <a:graphicFrameLocks noChangeAspect="1"/>
          </p:cNvGraphicFramePr>
          <p:nvPr/>
        </p:nvGraphicFramePr>
        <p:xfrm>
          <a:off x="1116013" y="1628775"/>
          <a:ext cx="6624637" cy="1343025"/>
        </p:xfrm>
        <a:graphic>
          <a:graphicData uri="http://schemas.openxmlformats.org/presentationml/2006/ole">
            <mc:AlternateContent xmlns:mc="http://schemas.openxmlformats.org/markup-compatibility/2006">
              <mc:Choice xmlns:v="urn:schemas-microsoft-com:vml" Requires="v">
                <p:oleObj spid="_x0000_s89202" name="CS ChemDraw Drawing" r:id="rId3" imgW="4509092" imgH="913995" progId="ChemDraw.Document.6.0">
                  <p:embed/>
                </p:oleObj>
              </mc:Choice>
              <mc:Fallback>
                <p:oleObj name="CS ChemDraw Drawing" r:id="rId3" imgW="4509092" imgH="913995" progId="ChemDraw.Document.6.0">
                  <p:embed/>
                  <p:pic>
                    <p:nvPicPr>
                      <p:cNvPr id="129031" name="Object 7">
                        <a:extLst>
                          <a:ext uri="{FF2B5EF4-FFF2-40B4-BE49-F238E27FC236}">
                            <a16:creationId xmlns:a16="http://schemas.microsoft.com/office/drawing/2014/main" id="{B00921AF-80FB-4DCD-8778-8C790EAA8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628775"/>
                        <a:ext cx="6624637"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32" name="Object 8">
            <a:extLst>
              <a:ext uri="{FF2B5EF4-FFF2-40B4-BE49-F238E27FC236}">
                <a16:creationId xmlns:a16="http://schemas.microsoft.com/office/drawing/2014/main" id="{7F8C6BEB-9B6E-43F2-B5DA-ADCFD77688BF}"/>
              </a:ext>
            </a:extLst>
          </p:cNvPr>
          <p:cNvGraphicFramePr>
            <a:graphicFrameLocks noChangeAspect="1"/>
          </p:cNvGraphicFramePr>
          <p:nvPr>
            <p:extLst>
              <p:ext uri="{D42A27DB-BD31-4B8C-83A1-F6EECF244321}">
                <p14:modId xmlns:p14="http://schemas.microsoft.com/office/powerpoint/2010/main" val="1685707946"/>
              </p:ext>
            </p:extLst>
          </p:nvPr>
        </p:nvGraphicFramePr>
        <p:xfrm>
          <a:off x="1331913" y="3938501"/>
          <a:ext cx="6624637" cy="2767013"/>
        </p:xfrm>
        <a:graphic>
          <a:graphicData uri="http://schemas.openxmlformats.org/presentationml/2006/ole">
            <mc:AlternateContent xmlns:mc="http://schemas.openxmlformats.org/markup-compatibility/2006">
              <mc:Choice xmlns:v="urn:schemas-microsoft-com:vml" Requires="v">
                <p:oleObj spid="_x0000_s89203" name="CS ChemDraw Drawing" r:id="rId5" imgW="5075968" imgH="2119518" progId="ChemDraw.Document.6.0">
                  <p:embed/>
                </p:oleObj>
              </mc:Choice>
              <mc:Fallback>
                <p:oleObj name="CS ChemDraw Drawing" r:id="rId5" imgW="5075968" imgH="2119518" progId="ChemDraw.Document.6.0">
                  <p:embed/>
                  <p:pic>
                    <p:nvPicPr>
                      <p:cNvPr id="129032" name="Object 8">
                        <a:extLst>
                          <a:ext uri="{FF2B5EF4-FFF2-40B4-BE49-F238E27FC236}">
                            <a16:creationId xmlns:a16="http://schemas.microsoft.com/office/drawing/2014/main" id="{7F8C6BEB-9B6E-43F2-B5DA-ADCFD77688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3938501"/>
                        <a:ext cx="6624637"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6BDCEF96-CE8E-43DA-A151-05B16A135E23}"/>
              </a:ext>
            </a:extLst>
          </p:cNvPr>
          <p:cNvSpPr>
            <a:spLocks noGrp="1"/>
          </p:cNvSpPr>
          <p:nvPr>
            <p:ph type="dt" sz="quarter" idx="10"/>
          </p:nvPr>
        </p:nvSpPr>
        <p:spPr/>
        <p:txBody>
          <a:bodyPr/>
          <a:lstStyle/>
          <a:p>
            <a:pPr>
              <a:defRPr/>
            </a:pPr>
            <a:fld id="{B5613EDA-DBE0-4201-9C6D-A023C58DAE99}"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98B2014E-1982-42C1-8DF9-BED8FAE9D3CE}"/>
              </a:ext>
            </a:extLst>
          </p:cNvPr>
          <p:cNvSpPr>
            <a:spLocks noGrp="1"/>
          </p:cNvSpPr>
          <p:nvPr>
            <p:ph type="sldNum" sz="quarter" idx="12"/>
          </p:nvPr>
        </p:nvSpPr>
        <p:spPr/>
        <p:txBody>
          <a:bodyPr/>
          <a:lstStyle/>
          <a:p>
            <a:pPr>
              <a:defRPr/>
            </a:pPr>
            <a:fld id="{090E758A-BE80-4577-8C13-7FBA0A3670FD}" type="slidenum">
              <a:rPr lang="en-US" altLang="zh-CN"/>
              <a:pPr>
                <a:defRPr/>
              </a:pPr>
              <a:t>16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 calcmode="lin" valueType="num">
                                      <p:cBhvr additive="base">
                                        <p:cTn id="7" dur="500" fill="hold"/>
                                        <p:tgtEl>
                                          <p:spTgt spid="129026"/>
                                        </p:tgtEl>
                                        <p:attrNameLst>
                                          <p:attrName>ppt_x</p:attrName>
                                        </p:attrNameLst>
                                      </p:cBhvr>
                                      <p:tavLst>
                                        <p:tav tm="0">
                                          <p:val>
                                            <p:strVal val="0-#ppt_w/2"/>
                                          </p:val>
                                        </p:tav>
                                        <p:tav tm="100000">
                                          <p:val>
                                            <p:strVal val="#ppt_x"/>
                                          </p:val>
                                        </p:tav>
                                      </p:tavLst>
                                    </p:anim>
                                    <p:anim calcmode="lin" valueType="num">
                                      <p:cBhvr additive="base">
                                        <p:cTn id="8" dur="500" fill="hold"/>
                                        <p:tgtEl>
                                          <p:spTgt spid="1290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9027"/>
                                        </p:tgtEl>
                                        <p:attrNameLst>
                                          <p:attrName>style.visibility</p:attrName>
                                        </p:attrNameLst>
                                      </p:cBhvr>
                                      <p:to>
                                        <p:strVal val="visible"/>
                                      </p:to>
                                    </p:set>
                                    <p:animEffect transition="in" filter="slide(fromBottom)">
                                      <p:cBhvr>
                                        <p:cTn id="13" dur="500"/>
                                        <p:tgtEl>
                                          <p:spTgt spid="129027"/>
                                        </p:tgtEl>
                                      </p:cBhvr>
                                    </p:animEffect>
                                  </p:childTnLst>
                                </p:cTn>
                              </p:par>
                              <p:par>
                                <p:cTn id="14" presetID="12" presetClass="entr" presetSubtype="4" fill="hold" nodeType="withEffect">
                                  <p:stCondLst>
                                    <p:cond delay="0"/>
                                  </p:stCondLst>
                                  <p:childTnLst>
                                    <p:set>
                                      <p:cBhvr>
                                        <p:cTn id="15" dur="1" fill="hold">
                                          <p:stCondLst>
                                            <p:cond delay="0"/>
                                          </p:stCondLst>
                                        </p:cTn>
                                        <p:tgtEl>
                                          <p:spTgt spid="129031"/>
                                        </p:tgtEl>
                                        <p:attrNameLst>
                                          <p:attrName>style.visibility</p:attrName>
                                        </p:attrNameLst>
                                      </p:cBhvr>
                                      <p:to>
                                        <p:strVal val="visible"/>
                                      </p:to>
                                    </p:set>
                                    <p:animEffect transition="in" filter="slide(fromBottom)">
                                      <p:cBhvr>
                                        <p:cTn id="16" dur="500"/>
                                        <p:tgtEl>
                                          <p:spTgt spid="1290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129029"/>
                                        </p:tgtEl>
                                        <p:attrNameLst>
                                          <p:attrName>style.visibility</p:attrName>
                                        </p:attrNameLst>
                                      </p:cBhvr>
                                      <p:to>
                                        <p:strVal val="visible"/>
                                      </p:to>
                                    </p:set>
                                    <p:animEffect transition="in" filter="slide(fromBottom)">
                                      <p:cBhvr>
                                        <p:cTn id="21" dur="500"/>
                                        <p:tgtEl>
                                          <p:spTgt spid="129029"/>
                                        </p:tgtEl>
                                      </p:cBhvr>
                                    </p:animEffect>
                                  </p:childTnLst>
                                </p:cTn>
                              </p:par>
                              <p:par>
                                <p:cTn id="22" presetID="12" presetClass="entr" presetSubtype="4" fill="hold" nodeType="withEffect">
                                  <p:stCondLst>
                                    <p:cond delay="0"/>
                                  </p:stCondLst>
                                  <p:childTnLst>
                                    <p:set>
                                      <p:cBhvr>
                                        <p:cTn id="23" dur="1" fill="hold">
                                          <p:stCondLst>
                                            <p:cond delay="0"/>
                                          </p:stCondLst>
                                        </p:cTn>
                                        <p:tgtEl>
                                          <p:spTgt spid="129032"/>
                                        </p:tgtEl>
                                        <p:attrNameLst>
                                          <p:attrName>style.visibility</p:attrName>
                                        </p:attrNameLst>
                                      </p:cBhvr>
                                      <p:to>
                                        <p:strVal val="visible"/>
                                      </p:to>
                                    </p:set>
                                    <p:animEffect transition="in" filter="slide(fromBottom)">
                                      <p:cBhvr>
                                        <p:cTn id="24" dur="500"/>
                                        <p:tgtEl>
                                          <p:spTgt spid="129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p:bldP spid="1290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对象 1">
            <a:extLst>
              <a:ext uri="{FF2B5EF4-FFF2-40B4-BE49-F238E27FC236}">
                <a16:creationId xmlns:a16="http://schemas.microsoft.com/office/drawing/2014/main" id="{1CD989BF-3BC1-40CC-A847-C87CDEA929AE}"/>
              </a:ext>
            </a:extLst>
          </p:cNvPr>
          <p:cNvGraphicFramePr>
            <a:graphicFrameLocks noChangeAspect="1"/>
          </p:cNvGraphicFramePr>
          <p:nvPr>
            <p:extLst>
              <p:ext uri="{D42A27DB-BD31-4B8C-83A1-F6EECF244321}">
                <p14:modId xmlns:p14="http://schemas.microsoft.com/office/powerpoint/2010/main" val="4103755046"/>
              </p:ext>
            </p:extLst>
          </p:nvPr>
        </p:nvGraphicFramePr>
        <p:xfrm>
          <a:off x="304800" y="914466"/>
          <a:ext cx="8534400" cy="2347912"/>
        </p:xfrm>
        <a:graphic>
          <a:graphicData uri="http://schemas.openxmlformats.org/presentationml/2006/ole">
            <mc:AlternateContent xmlns:mc="http://schemas.openxmlformats.org/markup-compatibility/2006">
              <mc:Choice xmlns:v="urn:schemas-microsoft-com:vml" Requires="v">
                <p:oleObj spid="_x0000_s19533" name="CS ChemDraw Drawing" r:id="rId3" imgW="3648175" imgH="933639" progId="ChemDraw.Document.5.0">
                  <p:embed/>
                </p:oleObj>
              </mc:Choice>
              <mc:Fallback>
                <p:oleObj name="CS ChemDraw Drawing" r:id="rId3" imgW="3648175" imgH="933639" progId="ChemDraw.Document.5.0">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14466"/>
                        <a:ext cx="8534400"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9460" name="Picture 4" descr="E:\有机化学\有机课程\图片\图片54.tif">
            <a:extLst>
              <a:ext uri="{FF2B5EF4-FFF2-40B4-BE49-F238E27FC236}">
                <a16:creationId xmlns:a16="http://schemas.microsoft.com/office/drawing/2014/main" id="{C0B50733-39E2-4925-9572-E7826ABD0E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0063" b="29292"/>
          <a:stretch/>
        </p:blipFill>
        <p:spPr bwMode="auto">
          <a:xfrm>
            <a:off x="1562122" y="4038584"/>
            <a:ext cx="6019756"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CD637CBB-D660-4E70-B9BD-79A405F08948}"/>
              </a:ext>
            </a:extLst>
          </p:cNvPr>
          <p:cNvSpPr>
            <a:spLocks noGrp="1"/>
          </p:cNvSpPr>
          <p:nvPr>
            <p:ph type="dt" sz="half" idx="10"/>
          </p:nvPr>
        </p:nvSpPr>
        <p:spPr/>
        <p:txBody>
          <a:bodyPr/>
          <a:lstStyle/>
          <a:p>
            <a:pPr>
              <a:defRPr/>
            </a:pPr>
            <a:fld id="{1CCEED20-14A7-416F-AB59-CC59E4F18C5F}" type="datetime11">
              <a:rPr lang="zh-CN" altLang="en-US" smtClean="0"/>
              <a:t>13:39:02</a:t>
            </a:fld>
            <a:endParaRPr lang="en-US"/>
          </a:p>
        </p:txBody>
      </p:sp>
      <p:sp>
        <p:nvSpPr>
          <p:cNvPr id="3" name="灯片编号占位符 2">
            <a:extLst>
              <a:ext uri="{FF2B5EF4-FFF2-40B4-BE49-F238E27FC236}">
                <a16:creationId xmlns:a16="http://schemas.microsoft.com/office/drawing/2014/main" id="{D2467BCF-758D-424A-8C17-6D8258D10641}"/>
              </a:ext>
            </a:extLst>
          </p:cNvPr>
          <p:cNvSpPr>
            <a:spLocks noGrp="1"/>
          </p:cNvSpPr>
          <p:nvPr>
            <p:ph type="sldNum" sz="quarter" idx="12"/>
          </p:nvPr>
        </p:nvSpPr>
        <p:spPr/>
        <p:txBody>
          <a:bodyPr/>
          <a:lstStyle/>
          <a:p>
            <a:fld id="{8A709BD3-85C3-42A7-8D66-86EF4A2C91EF}" type="slidenum">
              <a:rPr lang="en-US" altLang="zh-CN" smtClean="0"/>
              <a:pPr/>
              <a:t>17</a:t>
            </a:fld>
            <a:endParaRPr lang="en-US" altLang="zh-CN"/>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E51684E6-3E14-41FE-8401-0764FAE4B6A1}"/>
              </a:ext>
            </a:extLst>
          </p:cNvPr>
          <p:cNvSpPr>
            <a:spLocks noChangeArrowheads="1"/>
          </p:cNvSpPr>
          <p:nvPr/>
        </p:nvSpPr>
        <p:spPr bwMode="auto">
          <a:xfrm>
            <a:off x="152516" y="533476"/>
            <a:ext cx="3428910" cy="64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342900" indent="-342900">
              <a:lnSpc>
                <a:spcPct val="175000"/>
              </a:lnSpc>
              <a:buFont typeface="Wingdings" panose="05000000000000000000" pitchFamily="2" charset="2"/>
              <a:buChar char="Ø"/>
            </a:pPr>
            <a:r>
              <a:rPr kumimoji="1" lang="zh-CN" altLang="en-US" sz="2400" b="1" dirty="0">
                <a:solidFill>
                  <a:srgbClr val="000099"/>
                </a:solidFill>
                <a:latin typeface="Times New Roman" panose="02020603050405020304" pitchFamily="18" charset="0"/>
                <a:ea typeface="宋体" panose="02010600030101010101" pitchFamily="2" charset="-122"/>
              </a:rPr>
              <a:t>多取代苯的位置异构</a:t>
            </a:r>
          </a:p>
        </p:txBody>
      </p:sp>
      <p:graphicFrame>
        <p:nvGraphicFramePr>
          <p:cNvPr id="150532" name="Object 4">
            <a:extLst>
              <a:ext uri="{FF2B5EF4-FFF2-40B4-BE49-F238E27FC236}">
                <a16:creationId xmlns:a16="http://schemas.microsoft.com/office/drawing/2014/main" id="{4587DDAE-C487-49CB-8603-8CC31C405F72}"/>
              </a:ext>
            </a:extLst>
          </p:cNvPr>
          <p:cNvGraphicFramePr>
            <a:graphicFrameLocks noChangeAspect="1"/>
          </p:cNvGraphicFramePr>
          <p:nvPr>
            <p:extLst>
              <p:ext uri="{D42A27DB-BD31-4B8C-83A1-F6EECF244321}">
                <p14:modId xmlns:p14="http://schemas.microsoft.com/office/powerpoint/2010/main" val="822166057"/>
              </p:ext>
            </p:extLst>
          </p:nvPr>
        </p:nvGraphicFramePr>
        <p:xfrm>
          <a:off x="209747" y="2133634"/>
          <a:ext cx="8724506" cy="2259008"/>
        </p:xfrm>
        <a:graphic>
          <a:graphicData uri="http://schemas.openxmlformats.org/presentationml/2006/ole">
            <mc:AlternateContent xmlns:mc="http://schemas.openxmlformats.org/markup-compatibility/2006">
              <mc:Choice xmlns:v="urn:schemas-microsoft-com:vml" Requires="v">
                <p:oleObj spid="_x0000_s90226" name="CS ChemDraw Drawing" r:id="rId3" imgW="5162889" imgH="1336171" progId="ChemDraw.Document.6.0">
                  <p:embed/>
                </p:oleObj>
              </mc:Choice>
              <mc:Fallback>
                <p:oleObj name="CS ChemDraw Drawing" r:id="rId3" imgW="5162889" imgH="1336171" progId="ChemDraw.Document.6.0">
                  <p:embed/>
                  <p:pic>
                    <p:nvPicPr>
                      <p:cNvPr id="150532" name="Object 4">
                        <a:extLst>
                          <a:ext uri="{FF2B5EF4-FFF2-40B4-BE49-F238E27FC236}">
                            <a16:creationId xmlns:a16="http://schemas.microsoft.com/office/drawing/2014/main" id="{4587DDAE-C487-49CB-8603-8CC31C405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47" y="2133634"/>
                        <a:ext cx="8724506" cy="2259008"/>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FF45AF66-AB84-4511-ABD5-EE205D9954C3}"/>
              </a:ext>
            </a:extLst>
          </p:cNvPr>
          <p:cNvSpPr>
            <a:spLocks noGrp="1"/>
          </p:cNvSpPr>
          <p:nvPr>
            <p:ph type="dt" sz="quarter" idx="10"/>
          </p:nvPr>
        </p:nvSpPr>
        <p:spPr/>
        <p:txBody>
          <a:bodyPr/>
          <a:lstStyle/>
          <a:p>
            <a:pPr>
              <a:defRPr/>
            </a:pPr>
            <a:fld id="{3D49B310-8FF9-404C-8975-7A661F067BD8}"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41C95A39-6F94-4B86-B49C-60B16D203923}"/>
              </a:ext>
            </a:extLst>
          </p:cNvPr>
          <p:cNvSpPr>
            <a:spLocks noGrp="1"/>
          </p:cNvSpPr>
          <p:nvPr>
            <p:ph type="sldNum" sz="quarter" idx="12"/>
          </p:nvPr>
        </p:nvSpPr>
        <p:spPr/>
        <p:txBody>
          <a:bodyPr/>
          <a:lstStyle/>
          <a:p>
            <a:pPr>
              <a:defRPr/>
            </a:pPr>
            <a:fld id="{0509067C-2FFB-4F5E-9D6B-30001A5E47FC}" type="slidenum">
              <a:rPr lang="en-US" altLang="zh-CN"/>
              <a:pPr>
                <a:defRPr/>
              </a:pPr>
              <a:t>18</a:t>
            </a:fld>
            <a:endParaRPr lang="en-US" altLang="zh-CN"/>
          </a:p>
        </p:txBody>
      </p:sp>
      <p:sp>
        <p:nvSpPr>
          <p:cNvPr id="7" name="文本框 6">
            <a:extLst>
              <a:ext uri="{FF2B5EF4-FFF2-40B4-BE49-F238E27FC236}">
                <a16:creationId xmlns:a16="http://schemas.microsoft.com/office/drawing/2014/main" id="{6AE3DBA2-D2CC-46EF-A728-9F74C5B0C3F3}"/>
              </a:ext>
            </a:extLst>
          </p:cNvPr>
          <p:cNvSpPr txBox="1"/>
          <p:nvPr/>
        </p:nvSpPr>
        <p:spPr>
          <a:xfrm>
            <a:off x="628650" y="1295456"/>
            <a:ext cx="6762750" cy="645498"/>
          </a:xfrm>
          <a:prstGeom prst="rect">
            <a:avLst/>
          </a:prstGeom>
          <a:noFill/>
        </p:spPr>
        <p:txBody>
          <a:bodyPr wrap="square">
            <a:spAutoFit/>
          </a:bodyPr>
          <a:lstStyle/>
          <a:p>
            <a:pPr eaLnBrk="1" hangingPunct="1">
              <a:lnSpc>
                <a:spcPct val="175000"/>
              </a:lnSpc>
            </a:pPr>
            <a:r>
              <a:rPr kumimoji="1" lang="zh-CN" altLang="en-US" sz="2400" b="1" dirty="0">
                <a:solidFill>
                  <a:srgbClr val="000000"/>
                </a:solidFill>
                <a:latin typeface="Times New Roman" panose="02020603050405020304" pitchFamily="18" charset="0"/>
                <a:ea typeface="宋体" panose="02010600030101010101" pitchFamily="2" charset="-122"/>
              </a:rPr>
              <a:t>取代基的位置用邻、间、对、</a:t>
            </a:r>
            <a:r>
              <a:rPr kumimoji="1" lang="zh-CN" altLang="en-US" sz="2400" b="1" dirty="0">
                <a:solidFill>
                  <a:srgbClr val="000000"/>
                </a:solidFill>
                <a:latin typeface="Times New Roman" panose="02020603050405020304" pitchFamily="18" charset="0"/>
              </a:rPr>
              <a:t>连、均、偏表示</a:t>
            </a:r>
            <a:r>
              <a:rPr kumimoji="1" lang="zh-CN" altLang="en-US" sz="2400" b="1" dirty="0">
                <a:solidFill>
                  <a:srgbClr val="000000"/>
                </a:solidFill>
                <a:latin typeface="Times New Roman" panose="02020603050405020304" pitchFamily="18" charset="0"/>
                <a:ea typeface="宋体" panose="02010600030101010101" pitchFamily="2" charset="-122"/>
              </a:rPr>
              <a:t>。 </a:t>
            </a:r>
          </a:p>
        </p:txBody>
      </p:sp>
      <p:sp>
        <p:nvSpPr>
          <p:cNvPr id="12" name="Text Box 7">
            <a:extLst>
              <a:ext uri="{FF2B5EF4-FFF2-40B4-BE49-F238E27FC236}">
                <a16:creationId xmlns:a16="http://schemas.microsoft.com/office/drawing/2014/main" id="{4D82BADA-1B58-41A5-BF22-F94B0627B269}"/>
              </a:ext>
            </a:extLst>
          </p:cNvPr>
          <p:cNvSpPr txBox="1">
            <a:spLocks noChangeArrowheads="1"/>
          </p:cNvSpPr>
          <p:nvPr/>
        </p:nvSpPr>
        <p:spPr bwMode="auto">
          <a:xfrm>
            <a:off x="2209834" y="5740372"/>
            <a:ext cx="10668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000" b="1" dirty="0">
                <a:solidFill>
                  <a:srgbClr val="FF3300"/>
                </a:solidFill>
                <a:latin typeface="Arial" panose="020B0604020202020204" pitchFamily="34" charset="0"/>
                <a:ea typeface="黑体" panose="02010609060101010101" pitchFamily="49" charset="-122"/>
              </a:rPr>
              <a:t>连－</a:t>
            </a:r>
            <a:endParaRPr lang="en-US" altLang="zh-CN" sz="2000" b="1" dirty="0">
              <a:solidFill>
                <a:srgbClr val="FF3300"/>
              </a:solidFill>
              <a:latin typeface="Arial" panose="020B0604020202020204" pitchFamily="34" charset="0"/>
              <a:ea typeface="黑体" panose="02010609060101010101" pitchFamily="49" charset="-122"/>
            </a:endParaRPr>
          </a:p>
          <a:p>
            <a:pPr eaLnBrk="1" hangingPunct="1">
              <a:spcBef>
                <a:spcPct val="50000"/>
              </a:spcBef>
              <a:buClrTx/>
              <a:buSzTx/>
              <a:buFontTx/>
              <a:buNone/>
            </a:pPr>
            <a:r>
              <a:rPr lang="en-US" altLang="zh-CN" sz="2000" b="1" dirty="0">
                <a:solidFill>
                  <a:srgbClr val="FF3300"/>
                </a:solidFill>
                <a:latin typeface="Arial" panose="020B0604020202020204" pitchFamily="34" charset="0"/>
                <a:ea typeface="黑体" panose="02010609060101010101" pitchFamily="49" charset="-122"/>
              </a:rPr>
              <a:t>1,2,3-</a:t>
            </a:r>
            <a:endParaRPr lang="zh-CN" altLang="en-US" sz="2000" b="1" dirty="0">
              <a:solidFill>
                <a:srgbClr val="FF3300"/>
              </a:solidFill>
              <a:latin typeface="Arial" panose="020B0604020202020204" pitchFamily="34" charset="0"/>
              <a:ea typeface="黑体" panose="02010609060101010101" pitchFamily="49" charset="-122"/>
            </a:endParaRPr>
          </a:p>
        </p:txBody>
      </p:sp>
      <p:sp>
        <p:nvSpPr>
          <p:cNvPr id="13" name="Text Box 8">
            <a:extLst>
              <a:ext uri="{FF2B5EF4-FFF2-40B4-BE49-F238E27FC236}">
                <a16:creationId xmlns:a16="http://schemas.microsoft.com/office/drawing/2014/main" id="{C6C9F833-1F22-4FA0-AE76-DFDB2E30403B}"/>
              </a:ext>
            </a:extLst>
          </p:cNvPr>
          <p:cNvSpPr txBox="1">
            <a:spLocks noChangeArrowheads="1"/>
          </p:cNvSpPr>
          <p:nvPr/>
        </p:nvSpPr>
        <p:spPr bwMode="auto">
          <a:xfrm>
            <a:off x="4411663" y="5740372"/>
            <a:ext cx="9906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000" b="1" dirty="0">
                <a:solidFill>
                  <a:srgbClr val="FF3300"/>
                </a:solidFill>
                <a:latin typeface="Arial" panose="020B0604020202020204" pitchFamily="34" charset="0"/>
                <a:ea typeface="黑体" panose="02010609060101010101" pitchFamily="49" charset="-122"/>
              </a:rPr>
              <a:t>均－</a:t>
            </a:r>
            <a:endParaRPr lang="en-US" altLang="zh-CN" sz="2000" b="1" dirty="0">
              <a:solidFill>
                <a:srgbClr val="FF3300"/>
              </a:solidFill>
              <a:latin typeface="Arial" panose="020B0604020202020204" pitchFamily="34" charset="0"/>
              <a:ea typeface="黑体" panose="02010609060101010101" pitchFamily="49" charset="-122"/>
            </a:endParaRPr>
          </a:p>
          <a:p>
            <a:pPr eaLnBrk="1" hangingPunct="1">
              <a:spcBef>
                <a:spcPct val="50000"/>
              </a:spcBef>
              <a:buClrTx/>
              <a:buSzTx/>
              <a:buNone/>
            </a:pPr>
            <a:r>
              <a:rPr lang="en-US" altLang="zh-CN" sz="2000" b="1" dirty="0">
                <a:solidFill>
                  <a:srgbClr val="FF3300"/>
                </a:solidFill>
                <a:latin typeface="Arial" panose="020B0604020202020204" pitchFamily="34" charset="0"/>
                <a:ea typeface="黑体" panose="02010609060101010101" pitchFamily="49" charset="-122"/>
              </a:rPr>
              <a:t>1,3,5-</a:t>
            </a:r>
            <a:endParaRPr lang="zh-CN" altLang="en-US" sz="2000" b="1" dirty="0">
              <a:solidFill>
                <a:srgbClr val="FF3300"/>
              </a:solidFill>
              <a:latin typeface="Arial" panose="020B0604020202020204" pitchFamily="34" charset="0"/>
              <a:ea typeface="黑体" panose="02010609060101010101" pitchFamily="49" charset="-122"/>
            </a:endParaRPr>
          </a:p>
        </p:txBody>
      </p:sp>
      <p:sp>
        <p:nvSpPr>
          <p:cNvPr id="14" name="Text Box 9">
            <a:extLst>
              <a:ext uri="{FF2B5EF4-FFF2-40B4-BE49-F238E27FC236}">
                <a16:creationId xmlns:a16="http://schemas.microsoft.com/office/drawing/2014/main" id="{DD996FE8-923D-4563-8AD8-FDBB46E5ABB3}"/>
              </a:ext>
            </a:extLst>
          </p:cNvPr>
          <p:cNvSpPr txBox="1">
            <a:spLocks noChangeArrowheads="1"/>
          </p:cNvSpPr>
          <p:nvPr/>
        </p:nvSpPr>
        <p:spPr bwMode="auto">
          <a:xfrm>
            <a:off x="6316663" y="5740372"/>
            <a:ext cx="1143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000" b="1" dirty="0">
                <a:solidFill>
                  <a:srgbClr val="FF3300"/>
                </a:solidFill>
                <a:latin typeface="Arial" panose="020B0604020202020204" pitchFamily="34" charset="0"/>
                <a:ea typeface="黑体" panose="02010609060101010101" pitchFamily="49" charset="-122"/>
              </a:rPr>
              <a:t>偏－</a:t>
            </a:r>
            <a:endParaRPr lang="en-US" altLang="zh-CN" sz="2000" b="1" dirty="0">
              <a:solidFill>
                <a:srgbClr val="FF3300"/>
              </a:solidFill>
              <a:latin typeface="Arial" panose="020B0604020202020204" pitchFamily="34" charset="0"/>
              <a:ea typeface="黑体" panose="02010609060101010101" pitchFamily="49" charset="-122"/>
            </a:endParaRPr>
          </a:p>
          <a:p>
            <a:pPr eaLnBrk="1" hangingPunct="1">
              <a:spcBef>
                <a:spcPct val="50000"/>
              </a:spcBef>
              <a:buClrTx/>
              <a:buSzTx/>
              <a:buNone/>
            </a:pPr>
            <a:r>
              <a:rPr lang="en-US" altLang="zh-CN" sz="2000" b="1" dirty="0">
                <a:solidFill>
                  <a:srgbClr val="FF3300"/>
                </a:solidFill>
                <a:latin typeface="Arial" panose="020B0604020202020204" pitchFamily="34" charset="0"/>
                <a:ea typeface="黑体" panose="02010609060101010101" pitchFamily="49" charset="-122"/>
              </a:rPr>
              <a:t>1,2,4-</a:t>
            </a:r>
            <a:endParaRPr lang="zh-CN" altLang="en-US" sz="2000" b="1" dirty="0">
              <a:solidFill>
                <a:srgbClr val="FF3300"/>
              </a:solidFill>
              <a:latin typeface="Arial" panose="020B0604020202020204" pitchFamily="34" charset="0"/>
              <a:ea typeface="黑体" panose="02010609060101010101" pitchFamily="49" charset="-122"/>
            </a:endParaRPr>
          </a:p>
        </p:txBody>
      </p:sp>
      <p:graphicFrame>
        <p:nvGraphicFramePr>
          <p:cNvPr id="15" name="Object 5">
            <a:extLst>
              <a:ext uri="{FF2B5EF4-FFF2-40B4-BE49-F238E27FC236}">
                <a16:creationId xmlns:a16="http://schemas.microsoft.com/office/drawing/2014/main" id="{AEC9EE0F-55C6-4936-854F-2C31CAA8D8D4}"/>
              </a:ext>
            </a:extLst>
          </p:cNvPr>
          <p:cNvGraphicFramePr>
            <a:graphicFrameLocks noChangeAspect="1"/>
          </p:cNvGraphicFramePr>
          <p:nvPr>
            <p:extLst>
              <p:ext uri="{D42A27DB-BD31-4B8C-83A1-F6EECF244321}">
                <p14:modId xmlns:p14="http://schemas.microsoft.com/office/powerpoint/2010/main" val="3246140663"/>
              </p:ext>
            </p:extLst>
          </p:nvPr>
        </p:nvGraphicFramePr>
        <p:xfrm>
          <a:off x="2278063" y="4495772"/>
          <a:ext cx="5113337" cy="1320800"/>
        </p:xfrm>
        <a:graphic>
          <a:graphicData uri="http://schemas.openxmlformats.org/presentationml/2006/ole">
            <mc:AlternateContent xmlns:mc="http://schemas.openxmlformats.org/markup-compatibility/2006">
              <mc:Choice xmlns:v="urn:schemas-microsoft-com:vml" Requires="v">
                <p:oleObj spid="_x0000_s90227" r:id="rId5" imgW="3544920" imgH="905400" progId="ChemDraw.Document.6.0">
                  <p:embed/>
                </p:oleObj>
              </mc:Choice>
              <mc:Fallback>
                <p:oleObj r:id="rId5" imgW="3544920" imgH="905400" progId="ChemDraw.Document.6.0">
                  <p:embed/>
                  <p:pic>
                    <p:nvPicPr>
                      <p:cNvPr id="21511" name="Object 5">
                        <a:extLst>
                          <a:ext uri="{FF2B5EF4-FFF2-40B4-BE49-F238E27FC236}">
                            <a16:creationId xmlns:a16="http://schemas.microsoft.com/office/drawing/2014/main" id="{3A7E5510-5594-4CF3-9C9D-14C13ECF9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8063" y="4495772"/>
                        <a:ext cx="5113337"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0530">
                                            <p:txEl>
                                              <p:pRg st="0" end="0"/>
                                            </p:txEl>
                                          </p:spTgt>
                                        </p:tgtEl>
                                        <p:attrNameLst>
                                          <p:attrName>style.visibility</p:attrName>
                                        </p:attrNameLst>
                                      </p:cBhvr>
                                      <p:to>
                                        <p:strVal val="visible"/>
                                      </p:to>
                                    </p:set>
                                    <p:animEffect transition="in" filter="slide(fromBottom)">
                                      <p:cBhvr>
                                        <p:cTn id="7" dur="500"/>
                                        <p:tgtEl>
                                          <p:spTgt spid="1505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0532"/>
                                        </p:tgtEl>
                                        <p:attrNameLst>
                                          <p:attrName>style.visibility</p:attrName>
                                        </p:attrNameLst>
                                      </p:cBhvr>
                                      <p:to>
                                        <p:strVal val="visible"/>
                                      </p:to>
                                    </p:set>
                                    <p:animEffect transition="in" filter="slide(fromBottom)">
                                      <p:cBhvr>
                                        <p:cTn id="12" dur="500"/>
                                        <p:tgtEl>
                                          <p:spTgt spid="150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74D32B1D-4097-4F93-9764-EDDC417E4501}"/>
              </a:ext>
            </a:extLst>
          </p:cNvPr>
          <p:cNvSpPr>
            <a:spLocks noChangeArrowheads="1"/>
          </p:cNvSpPr>
          <p:nvPr/>
        </p:nvSpPr>
        <p:spPr bwMode="auto">
          <a:xfrm>
            <a:off x="304800" y="533400"/>
            <a:ext cx="3886200" cy="64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342900" indent="-342900" eaLnBrk="1" hangingPunct="1">
              <a:lnSpc>
                <a:spcPct val="175000"/>
              </a:lnSpc>
              <a:buFont typeface="Wingdings" panose="05000000000000000000" pitchFamily="2" charset="2"/>
              <a:buChar char="Ø"/>
            </a:pPr>
            <a:r>
              <a:rPr kumimoji="1" lang="zh-CN" altLang="en-US" sz="2400" b="1" dirty="0">
                <a:solidFill>
                  <a:srgbClr val="000099"/>
                </a:solidFill>
                <a:latin typeface="Times New Roman" panose="02020603050405020304" pitchFamily="18" charset="0"/>
                <a:ea typeface="宋体" panose="02010600030101010101" pitchFamily="2" charset="-122"/>
              </a:rPr>
              <a:t>多取代苯的命名 </a:t>
            </a:r>
          </a:p>
        </p:txBody>
      </p:sp>
      <p:sp>
        <p:nvSpPr>
          <p:cNvPr id="151555" name="Rectangle 3">
            <a:extLst>
              <a:ext uri="{FF2B5EF4-FFF2-40B4-BE49-F238E27FC236}">
                <a16:creationId xmlns:a16="http://schemas.microsoft.com/office/drawing/2014/main" id="{4C6EE0C3-2D72-4965-8E1A-6A0C0E7670B2}"/>
              </a:ext>
            </a:extLst>
          </p:cNvPr>
          <p:cNvSpPr>
            <a:spLocks noChangeArrowheads="1"/>
          </p:cNvSpPr>
          <p:nvPr/>
        </p:nvSpPr>
        <p:spPr bwMode="auto">
          <a:xfrm>
            <a:off x="381000" y="121920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dirty="0">
                <a:latin typeface="Times New Roman" panose="02020603050405020304" pitchFamily="18" charset="0"/>
                <a:ea typeface="宋体" panose="02010600030101010101" pitchFamily="2" charset="-122"/>
              </a:rPr>
              <a:t>a. </a:t>
            </a:r>
            <a:r>
              <a:rPr kumimoji="1" lang="zh-CN" altLang="en-US" sz="2400" b="1" dirty="0">
                <a:latin typeface="Times New Roman" panose="02020603050405020304" pitchFamily="18" charset="0"/>
                <a:ea typeface="宋体" panose="02010600030101010101" pitchFamily="2" charset="-122"/>
              </a:rPr>
              <a:t>取代基的位置用邻、间、对或</a:t>
            </a:r>
            <a:r>
              <a:rPr kumimoji="1" lang="en-US" altLang="zh-CN" sz="2400" b="1" dirty="0">
                <a:latin typeface="Times New Roman" panose="02020603050405020304" pitchFamily="18" charset="0"/>
                <a:ea typeface="宋体" panose="02010600030101010101" pitchFamily="2" charset="-122"/>
              </a:rPr>
              <a:t>1,2</a:t>
            </a:r>
            <a:r>
              <a:rPr kumimoji="1" lang="zh-CN" altLang="en-US" sz="2400" b="1" dirty="0">
                <a:latin typeface="Times New Roman" panose="02020603050405020304" pitchFamily="18" charset="0"/>
                <a:ea typeface="宋体" panose="02010600030101010101" pitchFamily="2" charset="-122"/>
              </a:rPr>
              <a:t>、</a:t>
            </a:r>
            <a:r>
              <a:rPr kumimoji="1" lang="en-US" altLang="zh-CN" sz="2400" b="1" dirty="0">
                <a:latin typeface="Times New Roman" panose="02020603050405020304" pitchFamily="18" charset="0"/>
                <a:ea typeface="宋体" panose="02010600030101010101" pitchFamily="2" charset="-122"/>
              </a:rPr>
              <a:t>1,3</a:t>
            </a:r>
            <a:r>
              <a:rPr kumimoji="1" lang="zh-CN" altLang="en-US" sz="2400" b="1" dirty="0">
                <a:latin typeface="Times New Roman" panose="02020603050405020304" pitchFamily="18" charset="0"/>
                <a:ea typeface="宋体" panose="02010600030101010101" pitchFamily="2" charset="-122"/>
              </a:rPr>
              <a:t>、</a:t>
            </a:r>
            <a:r>
              <a:rPr kumimoji="1" lang="en-US" altLang="zh-CN" sz="2400" b="1" dirty="0">
                <a:latin typeface="Times New Roman" panose="02020603050405020304" pitchFamily="18" charset="0"/>
                <a:ea typeface="宋体" panose="02010600030101010101" pitchFamily="2" charset="-122"/>
              </a:rPr>
              <a:t>1,4……</a:t>
            </a:r>
            <a:r>
              <a:rPr kumimoji="1" lang="zh-CN" altLang="en-US" sz="2400" b="1" dirty="0">
                <a:latin typeface="Times New Roman" panose="02020603050405020304" pitchFamily="18" charset="0"/>
                <a:ea typeface="宋体" panose="02010600030101010101" pitchFamily="2" charset="-122"/>
              </a:rPr>
              <a:t>表示 </a:t>
            </a:r>
          </a:p>
        </p:txBody>
      </p:sp>
      <p:sp>
        <p:nvSpPr>
          <p:cNvPr id="151556" name="Rectangle 4">
            <a:extLst>
              <a:ext uri="{FF2B5EF4-FFF2-40B4-BE49-F238E27FC236}">
                <a16:creationId xmlns:a16="http://schemas.microsoft.com/office/drawing/2014/main" id="{6A3C9E1C-5E84-4102-8B67-47E0C3890FF3}"/>
              </a:ext>
            </a:extLst>
          </p:cNvPr>
          <p:cNvSpPr>
            <a:spLocks noChangeArrowheads="1"/>
          </p:cNvSpPr>
          <p:nvPr/>
        </p:nvSpPr>
        <p:spPr bwMode="auto">
          <a:xfrm>
            <a:off x="381000" y="1752600"/>
            <a:ext cx="838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dirty="0">
                <a:latin typeface="Times New Roman" panose="02020603050405020304" pitchFamily="18" charset="0"/>
                <a:ea typeface="宋体" panose="02010600030101010101" pitchFamily="2" charset="-122"/>
              </a:rPr>
              <a:t>b. </a:t>
            </a:r>
            <a:r>
              <a:rPr kumimoji="1" lang="zh-CN" altLang="en-US" sz="2400" b="1" dirty="0">
                <a:latin typeface="Times New Roman" panose="02020603050405020304" pitchFamily="18" charset="0"/>
                <a:ea typeface="宋体" panose="02010600030101010101" pitchFamily="2" charset="-122"/>
              </a:rPr>
              <a:t>母体选择原则（按以下排列次序，排在前面的为母体，排在后面的作为取代基。）</a:t>
            </a:r>
            <a:r>
              <a:rPr kumimoji="1" lang="zh-CN" altLang="en-US" sz="2400" b="1" dirty="0">
                <a:latin typeface="宋体" panose="02010600030101010101" pitchFamily="2" charset="-122"/>
                <a:ea typeface="宋体" panose="02010600030101010101" pitchFamily="2" charset="-122"/>
              </a:rPr>
              <a:t>选择母体的顺序如下：</a:t>
            </a:r>
            <a:r>
              <a:rPr kumimoji="1" lang="zh-CN" altLang="en-US" sz="2400" b="1" dirty="0">
                <a:latin typeface="Times New Roman" panose="02020603050405020304" pitchFamily="18" charset="0"/>
                <a:ea typeface="宋体" panose="02010600030101010101" pitchFamily="2" charset="-122"/>
              </a:rPr>
              <a:t> </a:t>
            </a:r>
          </a:p>
        </p:txBody>
      </p:sp>
      <p:graphicFrame>
        <p:nvGraphicFramePr>
          <p:cNvPr id="168974" name="Object 1038">
            <a:extLst>
              <a:ext uri="{FF2B5EF4-FFF2-40B4-BE49-F238E27FC236}">
                <a16:creationId xmlns:a16="http://schemas.microsoft.com/office/drawing/2014/main" id="{EDEEC47F-470B-4C7A-9495-A1AD5A3A46CA}"/>
              </a:ext>
            </a:extLst>
          </p:cNvPr>
          <p:cNvGraphicFramePr>
            <a:graphicFrameLocks noChangeAspect="1"/>
          </p:cNvGraphicFramePr>
          <p:nvPr/>
        </p:nvGraphicFramePr>
        <p:xfrm>
          <a:off x="611188" y="2852738"/>
          <a:ext cx="8064500" cy="1109662"/>
        </p:xfrm>
        <a:graphic>
          <a:graphicData uri="http://schemas.openxmlformats.org/presentationml/2006/ole">
            <mc:AlternateContent xmlns:mc="http://schemas.openxmlformats.org/markup-compatibility/2006">
              <mc:Choice xmlns:v="urn:schemas-microsoft-com:vml" Requires="v">
                <p:oleObj spid="_x0000_s91252" name="CS ChemDraw Drawing" r:id="rId3" imgW="5041146" imgH="693189" progId="ChemDraw.Document.6.0">
                  <p:embed/>
                </p:oleObj>
              </mc:Choice>
              <mc:Fallback>
                <p:oleObj name="CS ChemDraw Drawing" r:id="rId3" imgW="5041146" imgH="693189" progId="ChemDraw.Document.6.0">
                  <p:embed/>
                  <p:pic>
                    <p:nvPicPr>
                      <p:cNvPr id="168974" name="Object 1038">
                        <a:extLst>
                          <a:ext uri="{FF2B5EF4-FFF2-40B4-BE49-F238E27FC236}">
                            <a16:creationId xmlns:a16="http://schemas.microsoft.com/office/drawing/2014/main" id="{EDEEC47F-470B-4C7A-9495-A1AD5A3A4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852738"/>
                        <a:ext cx="8064500"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8977" name="Object 1041">
            <a:extLst>
              <a:ext uri="{FF2B5EF4-FFF2-40B4-BE49-F238E27FC236}">
                <a16:creationId xmlns:a16="http://schemas.microsoft.com/office/drawing/2014/main" id="{24447C7F-34D0-4C51-ACEE-99FE09C67923}"/>
              </a:ext>
            </a:extLst>
          </p:cNvPr>
          <p:cNvGraphicFramePr>
            <a:graphicFrameLocks noChangeAspect="1"/>
          </p:cNvGraphicFramePr>
          <p:nvPr/>
        </p:nvGraphicFramePr>
        <p:xfrm>
          <a:off x="611188" y="4581525"/>
          <a:ext cx="7848600" cy="1819275"/>
        </p:xfrm>
        <a:graphic>
          <a:graphicData uri="http://schemas.openxmlformats.org/presentationml/2006/ole">
            <mc:AlternateContent xmlns:mc="http://schemas.openxmlformats.org/markup-compatibility/2006">
              <mc:Choice xmlns:v="urn:schemas-microsoft-com:vml" Requires="v">
                <p:oleObj spid="_x0000_s91253" name="CS ChemDraw Drawing" r:id="rId5" imgW="5705470" imgH="1322405" progId="ChemDraw.Document.6.0">
                  <p:embed/>
                </p:oleObj>
              </mc:Choice>
              <mc:Fallback>
                <p:oleObj name="CS ChemDraw Drawing" r:id="rId5" imgW="5705470" imgH="1322405" progId="ChemDraw.Document.6.0">
                  <p:embed/>
                  <p:pic>
                    <p:nvPicPr>
                      <p:cNvPr id="168977" name="Object 1041">
                        <a:extLst>
                          <a:ext uri="{FF2B5EF4-FFF2-40B4-BE49-F238E27FC236}">
                            <a16:creationId xmlns:a16="http://schemas.microsoft.com/office/drawing/2014/main" id="{24447C7F-34D0-4C51-ACEE-99FE09C679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4581525"/>
                        <a:ext cx="78486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7DA4B608-BADC-4561-99BE-9FC204C3F319}"/>
              </a:ext>
            </a:extLst>
          </p:cNvPr>
          <p:cNvSpPr>
            <a:spLocks noGrp="1"/>
          </p:cNvSpPr>
          <p:nvPr>
            <p:ph type="dt" sz="quarter" idx="10"/>
          </p:nvPr>
        </p:nvSpPr>
        <p:spPr/>
        <p:txBody>
          <a:bodyPr/>
          <a:lstStyle/>
          <a:p>
            <a:pPr>
              <a:defRPr/>
            </a:pPr>
            <a:fld id="{B2B2F4BA-6001-4720-B8B5-CD19D9577F07}"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86345BCA-7A07-4861-80B1-526D44875656}"/>
              </a:ext>
            </a:extLst>
          </p:cNvPr>
          <p:cNvSpPr>
            <a:spLocks noGrp="1"/>
          </p:cNvSpPr>
          <p:nvPr>
            <p:ph type="sldNum" sz="quarter" idx="12"/>
          </p:nvPr>
        </p:nvSpPr>
        <p:spPr/>
        <p:txBody>
          <a:bodyPr/>
          <a:lstStyle/>
          <a:p>
            <a:pPr>
              <a:defRPr/>
            </a:pPr>
            <a:fld id="{804882A5-8F5B-4FC4-BEB0-479B4501619B}" type="slidenum">
              <a:rPr lang="en-US" altLang="zh-CN"/>
              <a:pPr>
                <a:defRPr/>
              </a:pPr>
              <a:t>19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51554"/>
                                        </p:tgtEl>
                                        <p:attrNameLst>
                                          <p:attrName>style.visibility</p:attrName>
                                        </p:attrNameLst>
                                      </p:cBhvr>
                                      <p:to>
                                        <p:strVal val="visible"/>
                                      </p:to>
                                    </p:set>
                                    <p:animEffect transition="in" filter="slide(fromLeft)">
                                      <p:cBhvr>
                                        <p:cTn id="7" dur="500"/>
                                        <p:tgtEl>
                                          <p:spTgt spid="151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1555"/>
                                        </p:tgtEl>
                                        <p:attrNameLst>
                                          <p:attrName>style.visibility</p:attrName>
                                        </p:attrNameLst>
                                      </p:cBhvr>
                                      <p:to>
                                        <p:strVal val="visible"/>
                                      </p:to>
                                    </p:set>
                                    <p:animEffect transition="in" filter="checkerboard(across)">
                                      <p:cBhvr>
                                        <p:cTn id="12" dur="500"/>
                                        <p:tgtEl>
                                          <p:spTgt spid="1515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51556"/>
                                        </p:tgtEl>
                                        <p:attrNameLst>
                                          <p:attrName>style.visibility</p:attrName>
                                        </p:attrNameLst>
                                      </p:cBhvr>
                                      <p:to>
                                        <p:strVal val="visible"/>
                                      </p:to>
                                    </p:set>
                                    <p:animEffect transition="in" filter="box(in)">
                                      <p:cBhvr>
                                        <p:cTn id="17" dur="500"/>
                                        <p:tgtEl>
                                          <p:spTgt spid="1515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68974"/>
                                        </p:tgtEl>
                                        <p:attrNameLst>
                                          <p:attrName>style.visibility</p:attrName>
                                        </p:attrNameLst>
                                      </p:cBhvr>
                                      <p:to>
                                        <p:strVal val="visible"/>
                                      </p:to>
                                    </p:set>
                                    <p:animEffect transition="in" filter="slide(fromBottom)">
                                      <p:cBhvr>
                                        <p:cTn id="22" dur="500"/>
                                        <p:tgtEl>
                                          <p:spTgt spid="1689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68977"/>
                                        </p:tgtEl>
                                        <p:attrNameLst>
                                          <p:attrName>style.visibility</p:attrName>
                                        </p:attrNameLst>
                                      </p:cBhvr>
                                      <p:to>
                                        <p:strVal val="visible"/>
                                      </p:to>
                                    </p:set>
                                    <p:animEffect transition="in" filter="slide(fromBottom)">
                                      <p:cBhvr>
                                        <p:cTn id="27" dur="500"/>
                                        <p:tgtEl>
                                          <p:spTgt spid="168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4" grpId="0" autoUpdateAnimBg="0"/>
      <p:bldP spid="151555" grpId="0" autoUpdateAnimBg="0"/>
      <p:bldP spid="151556"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8FD928B-19C1-4272-B291-E9D659D7F42A}"/>
              </a:ext>
            </a:extLst>
          </p:cNvPr>
          <p:cNvSpPr>
            <a:spLocks noGrp="1" noChangeArrowheads="1"/>
          </p:cNvSpPr>
          <p:nvPr>
            <p:ph type="title" idx="4294967295"/>
          </p:nvPr>
        </p:nvSpPr>
        <p:spPr>
          <a:xfrm>
            <a:off x="0" y="-152400"/>
            <a:ext cx="2667000" cy="1143000"/>
          </a:xfrm>
          <a:effectLst>
            <a:outerShdw dist="35921" dir="2700000" algn="ctr" rotWithShape="0">
              <a:schemeClr val="bg2"/>
            </a:outerShdw>
          </a:effectLst>
        </p:spPr>
        <p:txBody>
          <a:bodyPr/>
          <a:lstStyle/>
          <a:p>
            <a:pPr eaLnBrk="1" hangingPunct="1">
              <a:defRPr/>
            </a:pPr>
            <a:r>
              <a:rPr lang="zh-CN" altLang="zh-CN" b="1" dirty="0">
                <a:solidFill>
                  <a:schemeClr val="accent2"/>
                </a:solidFill>
                <a:effectLst>
                  <a:outerShdw blurRad="38100" dist="38100" dir="2700000" algn="tl">
                    <a:srgbClr val="C0C0C0"/>
                  </a:outerShdw>
                </a:effectLst>
              </a:rPr>
              <a:t>Content</a:t>
            </a:r>
          </a:p>
        </p:txBody>
      </p:sp>
      <p:sp>
        <p:nvSpPr>
          <p:cNvPr id="7171" name="Text Box 2">
            <a:extLst>
              <a:ext uri="{FF2B5EF4-FFF2-40B4-BE49-F238E27FC236}">
                <a16:creationId xmlns:a16="http://schemas.microsoft.com/office/drawing/2014/main" id="{5D7E1A2A-4C9C-4ECF-A480-97AB2897498C}"/>
              </a:ext>
            </a:extLst>
          </p:cNvPr>
          <p:cNvSpPr txBox="1">
            <a:spLocks noChangeArrowheads="1"/>
          </p:cNvSpPr>
          <p:nvPr/>
        </p:nvSpPr>
        <p:spPr bwMode="auto">
          <a:xfrm>
            <a:off x="838200" y="1306513"/>
            <a:ext cx="7620000"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spcAft>
                <a:spcPts val="800"/>
              </a:spcAft>
              <a:buClrTx/>
              <a:buSzTx/>
              <a:buFontTx/>
              <a:buNone/>
            </a:pPr>
            <a:r>
              <a:rPr lang="zh-CN" altLang="en-US"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4</a:t>
            </a:r>
            <a:r>
              <a:rPr lang="en-US" altLang="zh-CN"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.1  Classification, Structure and Nomenclature </a:t>
            </a:r>
          </a:p>
          <a:p>
            <a:pPr algn="r" eaLnBrk="1" hangingPunct="1">
              <a:spcBef>
                <a:spcPct val="0"/>
              </a:spcBef>
              <a:spcAft>
                <a:spcPts val="800"/>
              </a:spcAft>
              <a:buClrTx/>
              <a:buSzTx/>
              <a:buFontTx/>
              <a:buNone/>
            </a:pPr>
            <a:r>
              <a:rPr lang="en-US" altLang="zh-CN"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芳香烃的分类、结构及命名</a:t>
            </a:r>
          </a:p>
          <a:p>
            <a:pPr eaLnBrk="1" hangingPunct="1">
              <a:spcBef>
                <a:spcPct val="0"/>
              </a:spcBef>
              <a:spcAft>
                <a:spcPts val="800"/>
              </a:spcAft>
              <a:buClrTx/>
              <a:buSzTx/>
              <a:buFontTx/>
              <a:buNone/>
            </a:pPr>
            <a:r>
              <a:rPr lang="zh-CN" altLang="en-US"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4</a:t>
            </a:r>
            <a:r>
              <a:rPr lang="en-US" altLang="zh-CN"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.2  Chemical Properties</a:t>
            </a:r>
          </a:p>
          <a:p>
            <a:pPr algn="r" eaLnBrk="1" hangingPunct="1">
              <a:spcBef>
                <a:spcPct val="0"/>
              </a:spcBef>
              <a:spcAft>
                <a:spcPts val="800"/>
              </a:spcAft>
              <a:buClrTx/>
              <a:buSzTx/>
              <a:buFontTx/>
              <a:buNone/>
            </a:pPr>
            <a:r>
              <a:rPr lang="en-US" altLang="zh-CN"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芳香烃的化学性质</a:t>
            </a:r>
            <a:endParaRPr lang="en-US" altLang="zh-CN" b="1">
              <a:solidFill>
                <a:srgbClr val="0066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0"/>
              </a:spcBef>
              <a:spcAft>
                <a:spcPts val="800"/>
              </a:spcAft>
              <a:buClrTx/>
              <a:buSzTx/>
              <a:buFontTx/>
              <a:buNone/>
            </a:pPr>
            <a:r>
              <a:rPr lang="zh-CN" altLang="en-US"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4</a:t>
            </a:r>
            <a:r>
              <a:rPr lang="en-US" altLang="zh-CN"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.3  Orientation of Electrophilic Substitution</a:t>
            </a:r>
          </a:p>
          <a:p>
            <a:pPr algn="r" eaLnBrk="1" hangingPunct="1">
              <a:spcBef>
                <a:spcPct val="0"/>
              </a:spcBef>
              <a:spcAft>
                <a:spcPts val="800"/>
              </a:spcAft>
              <a:buClrTx/>
              <a:buSzTx/>
              <a:buFontTx/>
              <a:buNone/>
            </a:pPr>
            <a:r>
              <a:rPr lang="en-US" altLang="zh-CN"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亲电取代的定位规律</a:t>
            </a:r>
            <a:endParaRPr lang="en-US" altLang="zh-CN" b="1">
              <a:solidFill>
                <a:srgbClr val="0066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spcBef>
                <a:spcPct val="0"/>
              </a:spcBef>
              <a:spcAft>
                <a:spcPts val="800"/>
              </a:spcAft>
              <a:buClrTx/>
              <a:buSzTx/>
              <a:buFontTx/>
              <a:buNone/>
            </a:pPr>
            <a:r>
              <a:rPr lang="zh-CN" altLang="en-US"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4</a:t>
            </a:r>
            <a:r>
              <a:rPr lang="en-US" altLang="zh-CN"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.4  Polycylic Aromatic Hydrocarbons</a:t>
            </a:r>
          </a:p>
          <a:p>
            <a:pPr algn="r" eaLnBrk="1" hangingPunct="1">
              <a:spcBef>
                <a:spcPct val="0"/>
              </a:spcBef>
              <a:spcAft>
                <a:spcPts val="800"/>
              </a:spcAft>
              <a:buClrTx/>
              <a:buSzTx/>
              <a:buFontTx/>
              <a:buNone/>
            </a:pPr>
            <a:r>
              <a:rPr lang="en-US" altLang="zh-CN"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多环芳烃</a:t>
            </a:r>
          </a:p>
          <a:p>
            <a:pPr eaLnBrk="1" hangingPunct="1">
              <a:spcBef>
                <a:spcPct val="0"/>
              </a:spcBef>
              <a:spcAft>
                <a:spcPts val="800"/>
              </a:spcAft>
              <a:buClrTx/>
              <a:buSzTx/>
              <a:buFontTx/>
              <a:buNone/>
            </a:pPr>
            <a:r>
              <a:rPr lang="zh-CN" altLang="en-US"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4</a:t>
            </a:r>
            <a:r>
              <a:rPr lang="en-US" altLang="zh-CN" sz="2800"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.5 Aromaticity</a:t>
            </a:r>
          </a:p>
          <a:p>
            <a:pPr algn="r" eaLnBrk="1" hangingPunct="1">
              <a:spcBef>
                <a:spcPct val="0"/>
              </a:spcBef>
              <a:spcAft>
                <a:spcPts val="800"/>
              </a:spcAft>
              <a:buClrTx/>
              <a:buSzTx/>
              <a:buFontTx/>
              <a:buNone/>
            </a:pPr>
            <a:r>
              <a:rPr lang="en-US" altLang="zh-CN"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a:solidFill>
                  <a:srgbClr val="006600"/>
                </a:solidFill>
                <a:latin typeface="Times New Roman" panose="02020603050405020304" pitchFamily="18" charset="0"/>
                <a:ea typeface="楷体" panose="02010609060101010101" pitchFamily="49" charset="-122"/>
                <a:cs typeface="Times New Roman" panose="02020603050405020304" pitchFamily="18" charset="0"/>
              </a:rPr>
              <a:t>非苯芳烃</a:t>
            </a:r>
          </a:p>
        </p:txBody>
      </p:sp>
      <p:sp>
        <p:nvSpPr>
          <p:cNvPr id="4" name="圆角矩形 3">
            <a:extLst>
              <a:ext uri="{FF2B5EF4-FFF2-40B4-BE49-F238E27FC236}">
                <a16:creationId xmlns:a16="http://schemas.microsoft.com/office/drawing/2014/main" id="{3B3B86F7-F061-4558-8616-D63F6BE9DEBE}"/>
              </a:ext>
            </a:extLst>
          </p:cNvPr>
          <p:cNvSpPr/>
          <p:nvPr/>
        </p:nvSpPr>
        <p:spPr>
          <a:xfrm>
            <a:off x="457200" y="1143000"/>
            <a:ext cx="8305800" cy="5486400"/>
          </a:xfrm>
          <a:prstGeom prst="roundRect">
            <a:avLst/>
          </a:prstGeom>
          <a:noFill/>
          <a:ln>
            <a:solidFill>
              <a:srgbClr val="CC33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a:p>
        </p:txBody>
      </p:sp>
      <p:sp>
        <p:nvSpPr>
          <p:cNvPr id="2" name="日期占位符 1">
            <a:extLst>
              <a:ext uri="{FF2B5EF4-FFF2-40B4-BE49-F238E27FC236}">
                <a16:creationId xmlns:a16="http://schemas.microsoft.com/office/drawing/2014/main" id="{3E4A9F2D-512B-4D9F-87B6-C096EF062D19}"/>
              </a:ext>
            </a:extLst>
          </p:cNvPr>
          <p:cNvSpPr>
            <a:spLocks noGrp="1"/>
          </p:cNvSpPr>
          <p:nvPr>
            <p:ph type="dt" sz="half" idx="10"/>
          </p:nvPr>
        </p:nvSpPr>
        <p:spPr/>
        <p:txBody>
          <a:bodyPr/>
          <a:lstStyle/>
          <a:p>
            <a:pPr>
              <a:defRPr/>
            </a:pPr>
            <a:fld id="{9B980B03-DEC4-4D11-9550-E8C448AE00E5}" type="datetime11">
              <a:rPr lang="zh-CN" altLang="en-US" smtClean="0"/>
              <a:t>13:39:02</a:t>
            </a:fld>
            <a:endParaRPr lang="en-US"/>
          </a:p>
        </p:txBody>
      </p:sp>
      <p:sp>
        <p:nvSpPr>
          <p:cNvPr id="3" name="灯片编号占位符 2">
            <a:extLst>
              <a:ext uri="{FF2B5EF4-FFF2-40B4-BE49-F238E27FC236}">
                <a16:creationId xmlns:a16="http://schemas.microsoft.com/office/drawing/2014/main" id="{0DEF816B-5100-45F8-AFA9-5E607059AD5B}"/>
              </a:ext>
            </a:extLst>
          </p:cNvPr>
          <p:cNvSpPr>
            <a:spLocks noGrp="1"/>
          </p:cNvSpPr>
          <p:nvPr>
            <p:ph type="sldNum" sz="quarter" idx="12"/>
          </p:nvPr>
        </p:nvSpPr>
        <p:spPr/>
        <p:txBody>
          <a:bodyPr/>
          <a:lstStyle/>
          <a:p>
            <a:fld id="{8A709BD3-85C3-42A7-8D66-86EF4A2C91EF}" type="slidenum">
              <a:rPr lang="en-US" altLang="zh-CN" smtClean="0"/>
              <a:pPr/>
              <a:t>2</a:t>
            </a:fld>
            <a:endParaRPr lang="en-US" altLang="zh-C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480A5A-B850-43E0-86AB-76190D7DF5BC}"/>
              </a:ext>
            </a:extLst>
          </p:cNvPr>
          <p:cNvSpPr/>
          <p:nvPr/>
        </p:nvSpPr>
        <p:spPr>
          <a:xfrm>
            <a:off x="2286000" y="34925"/>
            <a:ext cx="4240213" cy="609600"/>
          </a:xfrm>
          <a:prstGeom prst="rect">
            <a:avLst/>
          </a:prstGeom>
        </p:spPr>
        <p:txBody>
          <a:bodyPr wrap="none">
            <a:spAutoFit/>
          </a:bodyPr>
          <a:lstStyle/>
          <a:p>
            <a:pPr>
              <a:lnSpc>
                <a:spcPct val="135000"/>
              </a:lnSpc>
              <a:defRPr/>
            </a:pPr>
            <a:r>
              <a:rPr lang="en-US" altLang="zh-CN" sz="2800" b="1" dirty="0">
                <a:solidFill>
                  <a:schemeClr val="accent6">
                    <a:lumMod val="50000"/>
                  </a:schemeClr>
                </a:solidFill>
                <a:latin typeface="Arial" charset="0"/>
                <a:ea typeface="隶书" pitchFamily="49" charset="-122"/>
              </a:rPr>
              <a:t>4.2 Chemical properties</a:t>
            </a:r>
          </a:p>
        </p:txBody>
      </p:sp>
      <p:sp>
        <p:nvSpPr>
          <p:cNvPr id="4" name="Rectangle 5">
            <a:extLst>
              <a:ext uri="{FF2B5EF4-FFF2-40B4-BE49-F238E27FC236}">
                <a16:creationId xmlns:a16="http://schemas.microsoft.com/office/drawing/2014/main" id="{DE6AE3D3-DA64-4D38-9552-0DBB2E12689C}"/>
              </a:ext>
            </a:extLst>
          </p:cNvPr>
          <p:cNvSpPr>
            <a:spLocks noChangeArrowheads="1"/>
          </p:cNvSpPr>
          <p:nvPr/>
        </p:nvSpPr>
        <p:spPr bwMode="auto">
          <a:xfrm>
            <a:off x="533400" y="1266825"/>
            <a:ext cx="8229600" cy="511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fontAlgn="base">
              <a:spcBef>
                <a:spcPct val="20000"/>
              </a:spcBef>
              <a:spcAft>
                <a:spcPct val="0"/>
              </a:spcAft>
              <a:buChar char="»"/>
              <a:defRPr sz="2000">
                <a:solidFill>
                  <a:schemeClr val="tx1"/>
                </a:solidFill>
                <a:latin typeface="Arial" charset="0"/>
                <a:ea typeface="宋体" charset="-122"/>
              </a:defRPr>
            </a:lvl6pPr>
            <a:lvl7pPr marL="2971800" indent="-228600" fontAlgn="base">
              <a:spcBef>
                <a:spcPct val="20000"/>
              </a:spcBef>
              <a:spcAft>
                <a:spcPct val="0"/>
              </a:spcAft>
              <a:buChar char="»"/>
              <a:defRPr sz="2000">
                <a:solidFill>
                  <a:schemeClr val="tx1"/>
                </a:solidFill>
                <a:latin typeface="Arial" charset="0"/>
                <a:ea typeface="宋体" charset="-122"/>
              </a:defRPr>
            </a:lvl7pPr>
            <a:lvl8pPr marL="3429000" indent="-228600" fontAlgn="base">
              <a:spcBef>
                <a:spcPct val="20000"/>
              </a:spcBef>
              <a:spcAft>
                <a:spcPct val="0"/>
              </a:spcAft>
              <a:buChar char="»"/>
              <a:defRPr sz="2000">
                <a:solidFill>
                  <a:schemeClr val="tx1"/>
                </a:solidFill>
                <a:latin typeface="Arial" charset="0"/>
                <a:ea typeface="宋体" charset="-122"/>
              </a:defRPr>
            </a:lvl8pPr>
            <a:lvl9pPr marL="3886200" indent="-228600" fontAlgn="base">
              <a:spcBef>
                <a:spcPct val="20000"/>
              </a:spcBef>
              <a:spcAft>
                <a:spcPct val="0"/>
              </a:spcAft>
              <a:buChar char="»"/>
              <a:defRPr sz="2000">
                <a:solidFill>
                  <a:schemeClr val="tx1"/>
                </a:solidFill>
                <a:latin typeface="Arial" charset="0"/>
                <a:ea typeface="宋体" charset="-122"/>
              </a:defRPr>
            </a:lvl9pPr>
          </a:lstStyle>
          <a:p>
            <a:pPr indent="-432000">
              <a:lnSpc>
                <a:spcPct val="200000"/>
              </a:lnSpc>
              <a:defRPr/>
            </a:pPr>
            <a:r>
              <a:rPr lang="en-US" altLang="zh-CN" sz="2200" b="1" dirty="0">
                <a:solidFill>
                  <a:schemeClr val="accent6">
                    <a:lumMod val="75000"/>
                  </a:schemeClr>
                </a:solidFill>
                <a:latin typeface="Times New Roman" pitchFamily="18" charset="0"/>
              </a:rPr>
              <a:t>C</a:t>
            </a:r>
            <a:r>
              <a:rPr lang="en-US" altLang="zh-CN" sz="2200" b="1" baseline="-25000" dirty="0">
                <a:solidFill>
                  <a:schemeClr val="accent6">
                    <a:lumMod val="75000"/>
                  </a:schemeClr>
                </a:solidFill>
                <a:latin typeface="Times New Roman" pitchFamily="18" charset="0"/>
              </a:rPr>
              <a:t>6</a:t>
            </a:r>
            <a:r>
              <a:rPr lang="en-US" altLang="zh-CN" sz="2200" b="1" dirty="0">
                <a:solidFill>
                  <a:schemeClr val="accent6">
                    <a:lumMod val="75000"/>
                  </a:schemeClr>
                </a:solidFill>
                <a:latin typeface="Times New Roman" pitchFamily="18" charset="0"/>
              </a:rPr>
              <a:t>H</a:t>
            </a:r>
            <a:r>
              <a:rPr lang="en-US" altLang="zh-CN" sz="2200" b="1" baseline="-25000" dirty="0">
                <a:solidFill>
                  <a:schemeClr val="accent6">
                    <a:lumMod val="75000"/>
                  </a:schemeClr>
                </a:solidFill>
                <a:latin typeface="Times New Roman" pitchFamily="18" charset="0"/>
              </a:rPr>
              <a:t>6</a:t>
            </a:r>
            <a:r>
              <a:rPr lang="zh-CN" altLang="en-US" sz="2200" b="1" dirty="0">
                <a:solidFill>
                  <a:schemeClr val="accent6">
                    <a:lumMod val="75000"/>
                  </a:schemeClr>
                </a:solidFill>
                <a:latin typeface="Times New Roman" pitchFamily="18" charset="0"/>
              </a:rPr>
              <a:t>是一个高度不饱和化合物，但其化合能力与脂肪族不饱和化合物相比有显著的差别。苯的不饱和性表现得极不显著，苯即使在加热条件下与</a:t>
            </a:r>
            <a:r>
              <a:rPr lang="en-US" altLang="zh-CN" sz="2200" b="1" dirty="0">
                <a:solidFill>
                  <a:schemeClr val="accent6">
                    <a:lumMod val="75000"/>
                  </a:schemeClr>
                </a:solidFill>
                <a:latin typeface="Times New Roman" pitchFamily="18" charset="0"/>
              </a:rPr>
              <a:t>KMnO</a:t>
            </a:r>
            <a:r>
              <a:rPr lang="en-US" altLang="zh-CN" sz="2200" b="1" baseline="-25000" dirty="0">
                <a:solidFill>
                  <a:schemeClr val="accent6">
                    <a:lumMod val="75000"/>
                  </a:schemeClr>
                </a:solidFill>
                <a:latin typeface="Times New Roman" pitchFamily="18" charset="0"/>
              </a:rPr>
              <a:t>4</a:t>
            </a:r>
            <a:r>
              <a:rPr lang="zh-CN" altLang="en-US" sz="2200" b="1" dirty="0">
                <a:solidFill>
                  <a:schemeClr val="accent6">
                    <a:lumMod val="75000"/>
                  </a:schemeClr>
                </a:solidFill>
                <a:latin typeface="Times New Roman" pitchFamily="18" charset="0"/>
              </a:rPr>
              <a:t>混合也不被氧化，不与</a:t>
            </a:r>
            <a:r>
              <a:rPr lang="en-US" altLang="zh-CN" sz="2200" b="1" dirty="0" err="1">
                <a:solidFill>
                  <a:schemeClr val="accent6">
                    <a:lumMod val="75000"/>
                  </a:schemeClr>
                </a:solidFill>
                <a:latin typeface="Times New Roman" pitchFamily="18" charset="0"/>
              </a:rPr>
              <a:t>HBr</a:t>
            </a:r>
            <a:r>
              <a:rPr lang="zh-CN" altLang="en-US" sz="2200" b="1" dirty="0">
                <a:solidFill>
                  <a:schemeClr val="accent6">
                    <a:lumMod val="75000"/>
                  </a:schemeClr>
                </a:solidFill>
                <a:latin typeface="Times New Roman" pitchFamily="18" charset="0"/>
              </a:rPr>
              <a:t>、</a:t>
            </a:r>
            <a:r>
              <a:rPr lang="en-US" altLang="zh-CN" sz="2200" b="1" dirty="0">
                <a:solidFill>
                  <a:schemeClr val="accent6">
                    <a:lumMod val="75000"/>
                  </a:schemeClr>
                </a:solidFill>
                <a:latin typeface="Times New Roman" pitchFamily="18" charset="0"/>
              </a:rPr>
              <a:t>H</a:t>
            </a:r>
            <a:r>
              <a:rPr lang="en-US" altLang="zh-CN" sz="2200" b="1" baseline="-25000" dirty="0">
                <a:solidFill>
                  <a:schemeClr val="accent6">
                    <a:lumMod val="75000"/>
                  </a:schemeClr>
                </a:solidFill>
                <a:latin typeface="Times New Roman" pitchFamily="18" charset="0"/>
              </a:rPr>
              <a:t>2</a:t>
            </a:r>
            <a:r>
              <a:rPr lang="en-US" altLang="zh-CN" sz="2200" b="1" dirty="0">
                <a:solidFill>
                  <a:schemeClr val="accent6">
                    <a:lumMod val="75000"/>
                  </a:schemeClr>
                </a:solidFill>
                <a:latin typeface="Times New Roman" pitchFamily="18" charset="0"/>
              </a:rPr>
              <a:t>SO</a:t>
            </a:r>
            <a:r>
              <a:rPr lang="en-US" altLang="zh-CN" sz="2200" b="1" baseline="-25000" dirty="0">
                <a:solidFill>
                  <a:schemeClr val="accent6">
                    <a:lumMod val="75000"/>
                  </a:schemeClr>
                </a:solidFill>
                <a:latin typeface="Times New Roman" pitchFamily="18" charset="0"/>
              </a:rPr>
              <a:t>4</a:t>
            </a:r>
            <a:r>
              <a:rPr lang="zh-CN" altLang="en-US" sz="2200" b="1" dirty="0">
                <a:solidFill>
                  <a:schemeClr val="accent6">
                    <a:lumMod val="75000"/>
                  </a:schemeClr>
                </a:solidFill>
                <a:latin typeface="Times New Roman" pitchFamily="18" charset="0"/>
              </a:rPr>
              <a:t>等发生加成反应。而是在催化剂的作用下，分子中的氢原子被溴原子或磺酸基所取代</a:t>
            </a:r>
            <a:r>
              <a:rPr lang="en-US" altLang="zh-CN" sz="2200" b="1" dirty="0">
                <a:solidFill>
                  <a:schemeClr val="accent6">
                    <a:lumMod val="75000"/>
                  </a:schemeClr>
                </a:solidFill>
                <a:latin typeface="Times New Roman" pitchFamily="18" charset="0"/>
              </a:rPr>
              <a:t>——</a:t>
            </a:r>
            <a:r>
              <a:rPr lang="zh-CN" altLang="en-US" sz="2200" b="1" dirty="0">
                <a:solidFill>
                  <a:srgbClr val="FF0000"/>
                </a:solidFill>
                <a:latin typeface="Times New Roman" pitchFamily="18" charset="0"/>
              </a:rPr>
              <a:t>亲电取代反应</a:t>
            </a:r>
            <a:r>
              <a:rPr lang="zh-CN" altLang="en-US" sz="2200" b="1" dirty="0">
                <a:solidFill>
                  <a:schemeClr val="accent6">
                    <a:lumMod val="75000"/>
                  </a:schemeClr>
                </a:solidFill>
                <a:latin typeface="Times New Roman" pitchFamily="18" charset="0"/>
              </a:rPr>
              <a:t>。</a:t>
            </a:r>
          </a:p>
          <a:p>
            <a:pPr indent="-432000">
              <a:lnSpc>
                <a:spcPct val="200000"/>
              </a:lnSpc>
              <a:defRPr/>
            </a:pPr>
            <a:r>
              <a:rPr lang="zh-CN" altLang="en-US" sz="2200" b="1" dirty="0">
                <a:solidFill>
                  <a:schemeClr val="accent6">
                    <a:lumMod val="75000"/>
                  </a:schemeClr>
                </a:solidFill>
                <a:latin typeface="Times New Roman" pitchFamily="18" charset="0"/>
              </a:rPr>
              <a:t>保持苯的环状结构不变，具有特殊的稳定性。</a:t>
            </a:r>
          </a:p>
          <a:p>
            <a:pPr indent="-432000">
              <a:lnSpc>
                <a:spcPct val="200000"/>
              </a:lnSpc>
              <a:defRPr/>
            </a:pPr>
            <a:r>
              <a:rPr lang="zh-CN" altLang="en-US" sz="2200" b="1" dirty="0">
                <a:solidFill>
                  <a:schemeClr val="accent6">
                    <a:lumMod val="75000"/>
                  </a:schemeClr>
                </a:solidFill>
                <a:latin typeface="Times New Roman" pitchFamily="18" charset="0"/>
              </a:rPr>
              <a:t>苯分子中的氢可被</a:t>
            </a:r>
            <a:r>
              <a:rPr lang="en-US" altLang="zh-CN" sz="2200" b="1" dirty="0">
                <a:solidFill>
                  <a:schemeClr val="accent6">
                    <a:lumMod val="75000"/>
                  </a:schemeClr>
                </a:solidFill>
                <a:latin typeface="Times New Roman" pitchFamily="18" charset="0"/>
              </a:rPr>
              <a:t>-Cl</a:t>
            </a:r>
            <a:r>
              <a:rPr lang="zh-CN" altLang="en-US" sz="2200" b="1" dirty="0">
                <a:solidFill>
                  <a:schemeClr val="accent6">
                    <a:lumMod val="75000"/>
                  </a:schemeClr>
                </a:solidFill>
                <a:latin typeface="Times New Roman" pitchFamily="18" charset="0"/>
              </a:rPr>
              <a:t>、</a:t>
            </a:r>
            <a:r>
              <a:rPr lang="en-US" altLang="zh-CN" sz="2200" b="1" dirty="0">
                <a:solidFill>
                  <a:schemeClr val="accent6">
                    <a:lumMod val="75000"/>
                  </a:schemeClr>
                </a:solidFill>
                <a:latin typeface="Times New Roman" pitchFamily="18" charset="0"/>
              </a:rPr>
              <a:t>-NO</a:t>
            </a:r>
            <a:r>
              <a:rPr lang="en-US" altLang="zh-CN" sz="2200" b="1" baseline="-25000" dirty="0">
                <a:solidFill>
                  <a:schemeClr val="accent6">
                    <a:lumMod val="75000"/>
                  </a:schemeClr>
                </a:solidFill>
                <a:latin typeface="Times New Roman" pitchFamily="18" charset="0"/>
              </a:rPr>
              <a:t>2</a:t>
            </a:r>
            <a:r>
              <a:rPr lang="zh-CN" altLang="en-US" sz="2200" b="1" dirty="0">
                <a:solidFill>
                  <a:schemeClr val="accent6">
                    <a:lumMod val="75000"/>
                  </a:schemeClr>
                </a:solidFill>
                <a:latin typeface="Times New Roman" pitchFamily="18" charset="0"/>
              </a:rPr>
              <a:t>、</a:t>
            </a:r>
            <a:r>
              <a:rPr lang="en-US" altLang="zh-CN" sz="2200" b="1" dirty="0">
                <a:solidFill>
                  <a:schemeClr val="accent6">
                    <a:lumMod val="75000"/>
                  </a:schemeClr>
                </a:solidFill>
                <a:latin typeface="Times New Roman" pitchFamily="18" charset="0"/>
              </a:rPr>
              <a:t>-SO</a:t>
            </a:r>
            <a:r>
              <a:rPr lang="en-US" altLang="zh-CN" sz="2200" b="1" baseline="-25000" dirty="0">
                <a:solidFill>
                  <a:schemeClr val="accent6">
                    <a:lumMod val="75000"/>
                  </a:schemeClr>
                </a:solidFill>
                <a:latin typeface="Times New Roman" pitchFamily="18" charset="0"/>
              </a:rPr>
              <a:t>3</a:t>
            </a:r>
            <a:r>
              <a:rPr lang="en-US" altLang="zh-CN" sz="2200" b="1" dirty="0">
                <a:solidFill>
                  <a:schemeClr val="accent6">
                    <a:lumMod val="75000"/>
                  </a:schemeClr>
                </a:solidFill>
                <a:latin typeface="Times New Roman" pitchFamily="18" charset="0"/>
              </a:rPr>
              <a:t>H</a:t>
            </a:r>
            <a:r>
              <a:rPr lang="zh-CN" altLang="en-US" sz="2200" b="1" dirty="0">
                <a:solidFill>
                  <a:schemeClr val="accent6">
                    <a:lumMod val="75000"/>
                  </a:schemeClr>
                </a:solidFill>
                <a:latin typeface="Times New Roman" pitchFamily="18" charset="0"/>
              </a:rPr>
              <a:t>、</a:t>
            </a:r>
            <a:r>
              <a:rPr lang="en-US" altLang="zh-CN" sz="2200" b="1" dirty="0">
                <a:solidFill>
                  <a:schemeClr val="accent6">
                    <a:lumMod val="75000"/>
                  </a:schemeClr>
                </a:solidFill>
                <a:latin typeface="Times New Roman" pitchFamily="18" charset="0"/>
              </a:rPr>
              <a:t>-R</a:t>
            </a:r>
            <a:r>
              <a:rPr lang="zh-CN" altLang="en-US" sz="2200" b="1" dirty="0">
                <a:solidFill>
                  <a:schemeClr val="accent6">
                    <a:lumMod val="75000"/>
                  </a:schemeClr>
                </a:solidFill>
                <a:latin typeface="Times New Roman" pitchFamily="18" charset="0"/>
              </a:rPr>
              <a:t>取代</a:t>
            </a:r>
          </a:p>
        </p:txBody>
      </p:sp>
      <p:sp>
        <p:nvSpPr>
          <p:cNvPr id="3" name="日期占位符 2">
            <a:extLst>
              <a:ext uri="{FF2B5EF4-FFF2-40B4-BE49-F238E27FC236}">
                <a16:creationId xmlns:a16="http://schemas.microsoft.com/office/drawing/2014/main" id="{91460C06-0ED2-476B-A62A-442B0E5EC806}"/>
              </a:ext>
            </a:extLst>
          </p:cNvPr>
          <p:cNvSpPr>
            <a:spLocks noGrp="1"/>
          </p:cNvSpPr>
          <p:nvPr>
            <p:ph type="dt" sz="half" idx="10"/>
          </p:nvPr>
        </p:nvSpPr>
        <p:spPr/>
        <p:txBody>
          <a:bodyPr/>
          <a:lstStyle/>
          <a:p>
            <a:pPr>
              <a:defRPr/>
            </a:pPr>
            <a:fld id="{2803DC58-98B6-447F-B89D-CA2C281492BB}" type="datetime11">
              <a:rPr lang="zh-CN" altLang="en-US" smtClean="0"/>
              <a:t>13:39:02</a:t>
            </a:fld>
            <a:endParaRPr lang="en-US"/>
          </a:p>
        </p:txBody>
      </p:sp>
      <p:sp>
        <p:nvSpPr>
          <p:cNvPr id="5" name="灯片编号占位符 4">
            <a:extLst>
              <a:ext uri="{FF2B5EF4-FFF2-40B4-BE49-F238E27FC236}">
                <a16:creationId xmlns:a16="http://schemas.microsoft.com/office/drawing/2014/main" id="{307AB44B-C3CB-41CF-8C14-C4C93F63877F}"/>
              </a:ext>
            </a:extLst>
          </p:cNvPr>
          <p:cNvSpPr>
            <a:spLocks noGrp="1"/>
          </p:cNvSpPr>
          <p:nvPr>
            <p:ph type="sldNum" sz="quarter" idx="12"/>
          </p:nvPr>
        </p:nvSpPr>
        <p:spPr/>
        <p:txBody>
          <a:bodyPr/>
          <a:lstStyle/>
          <a:p>
            <a:fld id="{8A709BD3-85C3-42A7-8D66-86EF4A2C91EF}" type="slidenum">
              <a:rPr lang="en-US" altLang="zh-CN" smtClean="0"/>
              <a:pPr/>
              <a:t>20</a:t>
            </a:fld>
            <a:endParaRPr lang="en-US" altLang="zh-CN"/>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a:extLst>
              <a:ext uri="{FF2B5EF4-FFF2-40B4-BE49-F238E27FC236}">
                <a16:creationId xmlns:a16="http://schemas.microsoft.com/office/drawing/2014/main" id="{45DFE48E-A555-4F57-910B-D4BE3ADAB76F}"/>
              </a:ext>
            </a:extLst>
          </p:cNvPr>
          <p:cNvSpPr txBox="1">
            <a:spLocks noChangeArrowheads="1"/>
          </p:cNvSpPr>
          <p:nvPr/>
        </p:nvSpPr>
        <p:spPr bwMode="auto">
          <a:xfrm>
            <a:off x="0" y="1911270"/>
            <a:ext cx="228606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pPr>
            <a:r>
              <a:rPr kumimoji="1" lang="zh-CN" altLang="en-US" sz="2400" b="1" dirty="0">
                <a:solidFill>
                  <a:srgbClr val="000099"/>
                </a:solidFill>
                <a:latin typeface="Times New Roman" panose="02020603050405020304" pitchFamily="18" charset="0"/>
                <a:ea typeface="宋体" panose="02010600030101010101" pitchFamily="2" charset="-122"/>
              </a:rPr>
              <a:t>亲电取代反应</a:t>
            </a:r>
          </a:p>
        </p:txBody>
      </p:sp>
      <p:sp>
        <p:nvSpPr>
          <p:cNvPr id="155654" name="Rectangle 6">
            <a:extLst>
              <a:ext uri="{FF2B5EF4-FFF2-40B4-BE49-F238E27FC236}">
                <a16:creationId xmlns:a16="http://schemas.microsoft.com/office/drawing/2014/main" id="{AC0B4D7A-776D-40AC-9779-1E2BE2C95168}"/>
              </a:ext>
            </a:extLst>
          </p:cNvPr>
          <p:cNvSpPr>
            <a:spLocks noChangeArrowheads="1"/>
          </p:cNvSpPr>
          <p:nvPr/>
        </p:nvSpPr>
        <p:spPr bwMode="auto">
          <a:xfrm>
            <a:off x="179387" y="883072"/>
            <a:ext cx="87852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芳香烃的化学性质主要是芳香性，即易进行取代反应，而难进行加成和氧化反应</a:t>
            </a:r>
            <a:r>
              <a:rPr lang="zh-CN" altLang="en-US" b="1" dirty="0">
                <a:latin typeface="Arial" panose="020B0604020202020204" pitchFamily="34" charset="0"/>
                <a:ea typeface="宋体" panose="02010600030101010101" pitchFamily="2" charset="-122"/>
              </a:rPr>
              <a:t>。</a:t>
            </a:r>
          </a:p>
        </p:txBody>
      </p:sp>
      <p:sp>
        <p:nvSpPr>
          <p:cNvPr id="155656" name="Rectangle 8">
            <a:extLst>
              <a:ext uri="{FF2B5EF4-FFF2-40B4-BE49-F238E27FC236}">
                <a16:creationId xmlns:a16="http://schemas.microsoft.com/office/drawing/2014/main" id="{6AD3E568-EE24-4582-960A-292A52D75059}"/>
              </a:ext>
            </a:extLst>
          </p:cNvPr>
          <p:cNvSpPr>
            <a:spLocks noChangeArrowheads="1"/>
          </p:cNvSpPr>
          <p:nvPr/>
        </p:nvSpPr>
        <p:spPr bwMode="auto">
          <a:xfrm>
            <a:off x="179388" y="2409745"/>
            <a:ext cx="4167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rgbClr val="000099"/>
                </a:solidFill>
                <a:latin typeface="Arial" panose="020B0604020202020204" pitchFamily="34" charset="0"/>
                <a:ea typeface="宋体" panose="02010600030101010101" pitchFamily="2" charset="-122"/>
              </a:rPr>
              <a:t>苯环上的亲电取代反应历程：</a:t>
            </a:r>
          </a:p>
        </p:txBody>
      </p:sp>
      <p:sp>
        <p:nvSpPr>
          <p:cNvPr id="155657" name="Text Box 9">
            <a:extLst>
              <a:ext uri="{FF2B5EF4-FFF2-40B4-BE49-F238E27FC236}">
                <a16:creationId xmlns:a16="http://schemas.microsoft.com/office/drawing/2014/main" id="{970B9907-D2B4-4FC9-97FF-26345D4F33A5}"/>
              </a:ext>
            </a:extLst>
          </p:cNvPr>
          <p:cNvSpPr txBox="1">
            <a:spLocks noChangeArrowheads="1"/>
          </p:cNvSpPr>
          <p:nvPr/>
        </p:nvSpPr>
        <p:spPr bwMode="auto">
          <a:xfrm>
            <a:off x="179388" y="2990770"/>
            <a:ext cx="8713787"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200" b="1">
                <a:solidFill>
                  <a:srgbClr val="000000"/>
                </a:solidFill>
                <a:latin typeface="Times New Roman" panose="02020603050405020304" pitchFamily="18" charset="0"/>
                <a:ea typeface="宋体" panose="02010600030101010101" pitchFamily="2" charset="-122"/>
              </a:rPr>
              <a:t>        </a:t>
            </a:r>
            <a:r>
              <a:rPr kumimoji="1" lang="zh-CN" altLang="en-US" sz="2200" b="1">
                <a:solidFill>
                  <a:srgbClr val="000000"/>
                </a:solidFill>
                <a:latin typeface="Times New Roman" panose="02020603050405020304" pitchFamily="18" charset="0"/>
                <a:ea typeface="宋体" panose="02010600030101010101" pitchFamily="2" charset="-122"/>
              </a:rPr>
              <a:t>苯与亲电试剂 </a:t>
            </a:r>
            <a:r>
              <a:rPr kumimoji="1" lang="en-US" altLang="zh-CN" sz="2200" b="1">
                <a:solidFill>
                  <a:srgbClr val="000000"/>
                </a:solidFill>
                <a:latin typeface="Times New Roman" panose="02020603050405020304" pitchFamily="18" charset="0"/>
                <a:ea typeface="宋体" panose="02010600030101010101" pitchFamily="2" charset="-122"/>
              </a:rPr>
              <a:t>E</a:t>
            </a:r>
            <a:r>
              <a:rPr kumimoji="1" lang="en-US" altLang="zh-CN" sz="2200" b="1" baseline="30000">
                <a:solidFill>
                  <a:srgbClr val="000000"/>
                </a:solidFill>
                <a:latin typeface="Times New Roman" panose="02020603050405020304" pitchFamily="18" charset="0"/>
                <a:ea typeface="宋体" panose="02010600030101010101" pitchFamily="2" charset="-122"/>
              </a:rPr>
              <a:t>+</a:t>
            </a:r>
            <a:r>
              <a:rPr kumimoji="1" lang="zh-CN" altLang="en-US" sz="2200" b="1">
                <a:solidFill>
                  <a:srgbClr val="000000"/>
                </a:solidFill>
                <a:latin typeface="Times New Roman" panose="02020603050405020304" pitchFamily="18" charset="0"/>
                <a:ea typeface="宋体" panose="02010600030101010101" pitchFamily="2" charset="-122"/>
              </a:rPr>
              <a:t>作用时，首先与离域的</a:t>
            </a:r>
            <a:r>
              <a:rPr kumimoji="1" lang="en-US" altLang="zh-CN" sz="2200" b="1" i="1">
                <a:solidFill>
                  <a:srgbClr val="000000"/>
                </a:solidFill>
                <a:latin typeface="Times New Roman" panose="02020603050405020304" pitchFamily="18" charset="0"/>
                <a:ea typeface="宋体" panose="02010600030101010101" pitchFamily="2" charset="-122"/>
              </a:rPr>
              <a:t>π</a:t>
            </a:r>
            <a:r>
              <a:rPr kumimoji="1" lang="zh-CN" altLang="en-US" sz="2200" b="1">
                <a:solidFill>
                  <a:srgbClr val="000000"/>
                </a:solidFill>
                <a:latin typeface="Times New Roman" panose="02020603050405020304" pitchFamily="18" charset="0"/>
                <a:ea typeface="宋体" panose="02010600030101010101" pitchFamily="2" charset="-122"/>
              </a:rPr>
              <a:t>电子作用，生成</a:t>
            </a:r>
            <a:r>
              <a:rPr kumimoji="1" lang="en-US" altLang="zh-CN" sz="2200" b="1" i="1">
                <a:solidFill>
                  <a:srgbClr val="000000"/>
                </a:solidFill>
                <a:latin typeface="Times New Roman" panose="02020603050405020304" pitchFamily="18" charset="0"/>
                <a:ea typeface="宋体" panose="02010600030101010101" pitchFamily="2" charset="-122"/>
              </a:rPr>
              <a:t>π- </a:t>
            </a:r>
            <a:r>
              <a:rPr kumimoji="1" lang="zh-CN" altLang="en-US" sz="2200" b="1">
                <a:solidFill>
                  <a:srgbClr val="000000"/>
                </a:solidFill>
                <a:latin typeface="Times New Roman" panose="02020603050405020304" pitchFamily="18" charset="0"/>
                <a:ea typeface="宋体" panose="02010600030101010101" pitchFamily="2" charset="-122"/>
              </a:rPr>
              <a:t>络合物，进而从苯环的</a:t>
            </a:r>
            <a:r>
              <a:rPr kumimoji="1" lang="en-US" altLang="zh-CN" sz="2200" b="1" i="1">
                <a:solidFill>
                  <a:srgbClr val="000000"/>
                </a:solidFill>
                <a:latin typeface="Times New Roman" panose="02020603050405020304" pitchFamily="18" charset="0"/>
                <a:ea typeface="宋体" panose="02010600030101010101" pitchFamily="2" charset="-122"/>
              </a:rPr>
              <a:t>π- </a:t>
            </a:r>
            <a:r>
              <a:rPr kumimoji="1" lang="zh-CN" altLang="en-US" sz="2200" b="1">
                <a:solidFill>
                  <a:srgbClr val="000000"/>
                </a:solidFill>
                <a:latin typeface="Times New Roman" panose="02020603050405020304" pitchFamily="18" charset="0"/>
                <a:ea typeface="宋体" panose="02010600030101010101" pitchFamily="2" charset="-122"/>
              </a:rPr>
              <a:t>体系获得两个</a:t>
            </a:r>
            <a:r>
              <a:rPr kumimoji="1" lang="en-US" altLang="zh-CN" sz="2200" b="1" i="1">
                <a:solidFill>
                  <a:srgbClr val="000000"/>
                </a:solidFill>
                <a:latin typeface="Times New Roman" panose="02020603050405020304" pitchFamily="18" charset="0"/>
                <a:ea typeface="宋体" panose="02010600030101010101" pitchFamily="2" charset="-122"/>
              </a:rPr>
              <a:t>π</a:t>
            </a:r>
            <a:r>
              <a:rPr kumimoji="1" lang="zh-CN" altLang="en-US" sz="2200" b="1">
                <a:solidFill>
                  <a:srgbClr val="000000"/>
                </a:solidFill>
                <a:latin typeface="Times New Roman" panose="02020603050405020304" pitchFamily="18" charset="0"/>
                <a:ea typeface="宋体" panose="02010600030101010101" pitchFamily="2" charset="-122"/>
              </a:rPr>
              <a:t>电子，与苯环的一个碳原子形成</a:t>
            </a:r>
            <a:r>
              <a:rPr kumimoji="1" lang="en-US" altLang="zh-CN" sz="2200" b="1">
                <a:solidFill>
                  <a:srgbClr val="000000"/>
                </a:solidFill>
                <a:latin typeface="Times New Roman" panose="02020603050405020304" pitchFamily="18" charset="0"/>
                <a:ea typeface="宋体" panose="02010600030101010101" pitchFamily="2" charset="-122"/>
              </a:rPr>
              <a:t>σ- </a:t>
            </a:r>
            <a:r>
              <a:rPr kumimoji="1" lang="zh-CN" altLang="en-US" sz="2200" b="1">
                <a:solidFill>
                  <a:srgbClr val="000000"/>
                </a:solidFill>
                <a:latin typeface="Times New Roman" panose="02020603050405020304" pitchFamily="18" charset="0"/>
                <a:ea typeface="宋体" panose="02010600030101010101" pitchFamily="2" charset="-122"/>
              </a:rPr>
              <a:t>络合物，</a:t>
            </a:r>
            <a:r>
              <a:rPr kumimoji="1" lang="en-US" altLang="zh-CN" sz="2200" b="1">
                <a:solidFill>
                  <a:srgbClr val="000000"/>
                </a:solidFill>
                <a:latin typeface="Times New Roman" panose="02020603050405020304" pitchFamily="18" charset="0"/>
                <a:ea typeface="宋体" panose="02010600030101010101" pitchFamily="2" charset="-122"/>
              </a:rPr>
              <a:t>σ- </a:t>
            </a:r>
            <a:r>
              <a:rPr kumimoji="1" lang="zh-CN" altLang="en-US" sz="2200" b="1">
                <a:solidFill>
                  <a:srgbClr val="000000"/>
                </a:solidFill>
                <a:latin typeface="Times New Roman" panose="02020603050405020304" pitchFamily="18" charset="0"/>
                <a:ea typeface="宋体" panose="02010600030101010101" pitchFamily="2" charset="-122"/>
              </a:rPr>
              <a:t>络合物的能量比苯高，不稳定，容易失去一个质子，结果又形成了六个</a:t>
            </a:r>
            <a:r>
              <a:rPr kumimoji="1" lang="en-US" altLang="zh-CN" sz="2200" b="1" i="1">
                <a:solidFill>
                  <a:srgbClr val="000000"/>
                </a:solidFill>
                <a:latin typeface="Times New Roman" panose="02020603050405020304" pitchFamily="18" charset="0"/>
                <a:ea typeface="宋体" panose="02010600030101010101" pitchFamily="2" charset="-122"/>
              </a:rPr>
              <a:t>π</a:t>
            </a:r>
            <a:r>
              <a:rPr kumimoji="1" lang="zh-CN" altLang="en-US" sz="2200" b="1">
                <a:solidFill>
                  <a:srgbClr val="000000"/>
                </a:solidFill>
                <a:latin typeface="Times New Roman" panose="02020603050405020304" pitchFamily="18" charset="0"/>
                <a:ea typeface="宋体" panose="02010600030101010101" pitchFamily="2" charset="-122"/>
              </a:rPr>
              <a:t>电子离域的闭合共轭体系。</a:t>
            </a:r>
          </a:p>
        </p:txBody>
      </p:sp>
      <p:graphicFrame>
        <p:nvGraphicFramePr>
          <p:cNvPr id="155660" name="Object 12">
            <a:extLst>
              <a:ext uri="{FF2B5EF4-FFF2-40B4-BE49-F238E27FC236}">
                <a16:creationId xmlns:a16="http://schemas.microsoft.com/office/drawing/2014/main" id="{9129BF28-73EA-474B-8B96-8C1566B8239E}"/>
              </a:ext>
            </a:extLst>
          </p:cNvPr>
          <p:cNvGraphicFramePr>
            <a:graphicFrameLocks noChangeAspect="1"/>
          </p:cNvGraphicFramePr>
          <p:nvPr>
            <p:extLst>
              <p:ext uri="{D42A27DB-BD31-4B8C-83A1-F6EECF244321}">
                <p14:modId xmlns:p14="http://schemas.microsoft.com/office/powerpoint/2010/main" val="2352242296"/>
              </p:ext>
            </p:extLst>
          </p:nvPr>
        </p:nvGraphicFramePr>
        <p:xfrm>
          <a:off x="971550" y="4503657"/>
          <a:ext cx="7127875" cy="1973263"/>
        </p:xfrm>
        <a:graphic>
          <a:graphicData uri="http://schemas.openxmlformats.org/presentationml/2006/ole">
            <mc:AlternateContent xmlns:mc="http://schemas.openxmlformats.org/markup-compatibility/2006">
              <mc:Choice xmlns:v="urn:schemas-microsoft-com:vml" Requires="v">
                <p:oleObj spid="_x0000_s92211" name="CS ChemDraw Drawing" r:id="rId3" imgW="5101882" imgH="1412292" progId="ChemDraw.Document.6.0">
                  <p:embed/>
                </p:oleObj>
              </mc:Choice>
              <mc:Fallback>
                <p:oleObj name="CS ChemDraw Drawing" r:id="rId3" imgW="5101882" imgH="1412292" progId="ChemDraw.Document.6.0">
                  <p:embed/>
                  <p:pic>
                    <p:nvPicPr>
                      <p:cNvPr id="155660" name="Object 12">
                        <a:extLst>
                          <a:ext uri="{FF2B5EF4-FFF2-40B4-BE49-F238E27FC236}">
                            <a16:creationId xmlns:a16="http://schemas.microsoft.com/office/drawing/2014/main" id="{9129BF28-73EA-474B-8B96-8C1566B82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503657"/>
                        <a:ext cx="7127875" cy="19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7656" name="组合 124">
            <a:extLst>
              <a:ext uri="{FF2B5EF4-FFF2-40B4-BE49-F238E27FC236}">
                <a16:creationId xmlns:a16="http://schemas.microsoft.com/office/drawing/2014/main" id="{42DE11EF-26E6-432C-BA71-35F2007E1B88}"/>
              </a:ext>
            </a:extLst>
          </p:cNvPr>
          <p:cNvGrpSpPr>
            <a:grpSpLocks/>
          </p:cNvGrpSpPr>
          <p:nvPr/>
        </p:nvGrpSpPr>
        <p:grpSpPr bwMode="auto">
          <a:xfrm>
            <a:off x="2546360" y="1908095"/>
            <a:ext cx="1644650" cy="460375"/>
            <a:chOff x="6905824" y="1418727"/>
            <a:chExt cx="1643486" cy="461844"/>
          </a:xfrm>
        </p:grpSpPr>
        <p:pic>
          <p:nvPicPr>
            <p:cNvPr id="27660" name="Picture 27">
              <a:extLst>
                <a:ext uri="{FF2B5EF4-FFF2-40B4-BE49-F238E27FC236}">
                  <a16:creationId xmlns:a16="http://schemas.microsoft.com/office/drawing/2014/main" id="{F90D83EF-15F1-4BD9-80CF-1929478F50C5}"/>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905824" y="1418728"/>
              <a:ext cx="488989" cy="46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61" name="Picture 27">
              <a:extLst>
                <a:ext uri="{FF2B5EF4-FFF2-40B4-BE49-F238E27FC236}">
                  <a16:creationId xmlns:a16="http://schemas.microsoft.com/office/drawing/2014/main" id="{E33CA963-D7B9-4835-8E2D-BF945C96B7D4}"/>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499590" y="1418727"/>
              <a:ext cx="488989" cy="46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62" name="Picture 27">
              <a:extLst>
                <a:ext uri="{FF2B5EF4-FFF2-40B4-BE49-F238E27FC236}">
                  <a16:creationId xmlns:a16="http://schemas.microsoft.com/office/drawing/2014/main" id="{BBC54078-D556-4B9F-80DD-E97A29E30166}"/>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8060321" y="1418728"/>
              <a:ext cx="488989" cy="461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7657" name="Text Box 113">
            <a:extLst>
              <a:ext uri="{FF2B5EF4-FFF2-40B4-BE49-F238E27FC236}">
                <a16:creationId xmlns:a16="http://schemas.microsoft.com/office/drawing/2014/main" id="{393BA834-3703-4C4D-9B43-F01B56E0BCC7}"/>
              </a:ext>
            </a:extLst>
          </p:cNvPr>
          <p:cNvSpPr txBox="1">
            <a:spLocks noChangeArrowheads="1"/>
          </p:cNvSpPr>
          <p:nvPr/>
        </p:nvSpPr>
        <p:spPr bwMode="auto">
          <a:xfrm>
            <a:off x="4068763" y="2408157"/>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990033"/>
                </a:solidFill>
                <a:latin typeface="Arial" panose="020B0604020202020204" pitchFamily="34" charset="0"/>
              </a:rPr>
              <a:t>加成－消除机理</a:t>
            </a:r>
          </a:p>
        </p:txBody>
      </p:sp>
      <p:sp>
        <p:nvSpPr>
          <p:cNvPr id="2" name="日期占位符 1">
            <a:extLst>
              <a:ext uri="{FF2B5EF4-FFF2-40B4-BE49-F238E27FC236}">
                <a16:creationId xmlns:a16="http://schemas.microsoft.com/office/drawing/2014/main" id="{582611CD-1115-498C-8FA7-292E445A1FFA}"/>
              </a:ext>
            </a:extLst>
          </p:cNvPr>
          <p:cNvSpPr>
            <a:spLocks noGrp="1"/>
          </p:cNvSpPr>
          <p:nvPr>
            <p:ph type="dt" sz="quarter" idx="10"/>
          </p:nvPr>
        </p:nvSpPr>
        <p:spPr/>
        <p:txBody>
          <a:bodyPr/>
          <a:lstStyle/>
          <a:p>
            <a:pPr>
              <a:defRPr/>
            </a:pPr>
            <a:fld id="{D230B1FE-A22D-47F5-9284-363522270A14}"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F93146F1-1876-43E4-843A-BB4FCE111E79}"/>
              </a:ext>
            </a:extLst>
          </p:cNvPr>
          <p:cNvSpPr>
            <a:spLocks noGrp="1"/>
          </p:cNvSpPr>
          <p:nvPr>
            <p:ph type="sldNum" sz="quarter" idx="12"/>
          </p:nvPr>
        </p:nvSpPr>
        <p:spPr/>
        <p:txBody>
          <a:bodyPr/>
          <a:lstStyle/>
          <a:p>
            <a:pPr>
              <a:defRPr/>
            </a:pPr>
            <a:fld id="{D42C73A0-1894-4791-8315-3CD37ACEFFE7}" type="slidenum">
              <a:rPr lang="en-US" altLang="zh-CN"/>
              <a:pPr>
                <a:defRPr/>
              </a:pPr>
              <a:t>21</a:t>
            </a:fld>
            <a:endParaRPr lang="en-US" altLang="zh-CN"/>
          </a:p>
        </p:txBody>
      </p:sp>
      <p:sp>
        <p:nvSpPr>
          <p:cNvPr id="16" name="矩形 8">
            <a:extLst>
              <a:ext uri="{FF2B5EF4-FFF2-40B4-BE49-F238E27FC236}">
                <a16:creationId xmlns:a16="http://schemas.microsoft.com/office/drawing/2014/main" id="{285395D3-C0FD-4EA5-9A02-3702A830764A}"/>
              </a:ext>
            </a:extLst>
          </p:cNvPr>
          <p:cNvSpPr>
            <a:spLocks noChangeArrowheads="1"/>
          </p:cNvSpPr>
          <p:nvPr/>
        </p:nvSpPr>
        <p:spPr bwMode="auto">
          <a:xfrm>
            <a:off x="69850" y="128588"/>
            <a:ext cx="8953500"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en-US" altLang="zh-CN" sz="2700" b="1" dirty="0">
                <a:solidFill>
                  <a:schemeClr val="tx2"/>
                </a:solidFill>
                <a:latin typeface="Arial" panose="020B0604020202020204" pitchFamily="34" charset="0"/>
              </a:rPr>
              <a:t>Electrophilic Aromatic Substitution —</a:t>
            </a:r>
            <a:r>
              <a:rPr lang="zh-CN" altLang="en-US" sz="2700" b="1" dirty="0">
                <a:solidFill>
                  <a:schemeClr val="tx2"/>
                </a:solidFill>
                <a:latin typeface="Arial" panose="020B0604020202020204" pitchFamily="34" charset="0"/>
              </a:rPr>
              <a:t>亲电取代反应</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5654"/>
                                        </p:tgtEl>
                                        <p:attrNameLst>
                                          <p:attrName>style.visibility</p:attrName>
                                        </p:attrNameLst>
                                      </p:cBhvr>
                                      <p:to>
                                        <p:strVal val="visible"/>
                                      </p:to>
                                    </p:set>
                                    <p:animEffect transition="in" filter="slide(fromBottom)">
                                      <p:cBhvr>
                                        <p:cTn id="7" dur="500"/>
                                        <p:tgtEl>
                                          <p:spTgt spid="1556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5650"/>
                                        </p:tgtEl>
                                        <p:attrNameLst>
                                          <p:attrName>style.visibility</p:attrName>
                                        </p:attrNameLst>
                                      </p:cBhvr>
                                      <p:to>
                                        <p:strVal val="visible"/>
                                      </p:to>
                                    </p:set>
                                    <p:animEffect transition="in" filter="slide(fromBottom)">
                                      <p:cBhvr>
                                        <p:cTn id="12" dur="500"/>
                                        <p:tgtEl>
                                          <p:spTgt spid="1556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55656"/>
                                        </p:tgtEl>
                                        <p:attrNameLst>
                                          <p:attrName>style.visibility</p:attrName>
                                        </p:attrNameLst>
                                      </p:cBhvr>
                                      <p:to>
                                        <p:strVal val="visible"/>
                                      </p:to>
                                    </p:set>
                                    <p:animEffect transition="in" filter="slide(fromBottom)">
                                      <p:cBhvr>
                                        <p:cTn id="17" dur="500"/>
                                        <p:tgtEl>
                                          <p:spTgt spid="1556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55657"/>
                                        </p:tgtEl>
                                        <p:attrNameLst>
                                          <p:attrName>style.visibility</p:attrName>
                                        </p:attrNameLst>
                                      </p:cBhvr>
                                      <p:to>
                                        <p:strVal val="visible"/>
                                      </p:to>
                                    </p:set>
                                    <p:animEffect transition="in" filter="slide(fromBottom)">
                                      <p:cBhvr>
                                        <p:cTn id="22" dur="500"/>
                                        <p:tgtEl>
                                          <p:spTgt spid="1556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55660"/>
                                        </p:tgtEl>
                                        <p:attrNameLst>
                                          <p:attrName>style.visibility</p:attrName>
                                        </p:attrNameLst>
                                      </p:cBhvr>
                                      <p:to>
                                        <p:strVal val="visible"/>
                                      </p:to>
                                    </p:set>
                                    <p:animEffect transition="in" filter="slide(fromBottom)">
                                      <p:cBhvr>
                                        <p:cTn id="27" dur="500"/>
                                        <p:tgtEl>
                                          <p:spTgt spid="155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 grpId="0"/>
      <p:bldP spid="155654" grpId="0"/>
      <p:bldP spid="155656" grpId="0"/>
      <p:bldP spid="1556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3" name="Text Box 15">
            <a:extLst>
              <a:ext uri="{FF2B5EF4-FFF2-40B4-BE49-F238E27FC236}">
                <a16:creationId xmlns:a16="http://schemas.microsoft.com/office/drawing/2014/main" id="{E854C706-C73E-48BE-BA8B-DE85B0529789}"/>
              </a:ext>
            </a:extLst>
          </p:cNvPr>
          <p:cNvSpPr txBox="1">
            <a:spLocks noChangeArrowheads="1"/>
          </p:cNvSpPr>
          <p:nvPr/>
        </p:nvSpPr>
        <p:spPr bwMode="auto">
          <a:xfrm>
            <a:off x="533400" y="152486"/>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en-US" altLang="zh-CN" sz="2400" b="1">
                <a:solidFill>
                  <a:srgbClr val="663300"/>
                </a:solidFill>
                <a:latin typeface="Arial" panose="020B0604020202020204" pitchFamily="34" charset="0"/>
                <a:ea typeface="黑体" panose="02010609060101010101" pitchFamily="49" charset="-122"/>
              </a:rPr>
              <a:t>(A) </a:t>
            </a:r>
            <a:r>
              <a:rPr lang="zh-CN" altLang="en-US" sz="2400" b="1">
                <a:solidFill>
                  <a:srgbClr val="663300"/>
                </a:solidFill>
                <a:latin typeface="Arial" panose="020B0604020202020204" pitchFamily="34" charset="0"/>
                <a:ea typeface="黑体" panose="02010609060101010101" pitchFamily="49" charset="-122"/>
              </a:rPr>
              <a:t>硝化反应</a:t>
            </a:r>
          </a:p>
        </p:txBody>
      </p:sp>
      <p:pic>
        <p:nvPicPr>
          <p:cNvPr id="26635" name="Picture 27">
            <a:extLst>
              <a:ext uri="{FF2B5EF4-FFF2-40B4-BE49-F238E27FC236}">
                <a16:creationId xmlns:a16="http://schemas.microsoft.com/office/drawing/2014/main" id="{5D42E56E-D4B3-470A-A8DF-CD3016C76DFD}"/>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624138" y="152486"/>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6" name="Picture 27">
            <a:extLst>
              <a:ext uri="{FF2B5EF4-FFF2-40B4-BE49-F238E27FC236}">
                <a16:creationId xmlns:a16="http://schemas.microsoft.com/office/drawing/2014/main" id="{90014590-F16E-4EFB-843A-D9BB58C34989}"/>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217863" y="152486"/>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7" name="Picture 27">
            <a:extLst>
              <a:ext uri="{FF2B5EF4-FFF2-40B4-BE49-F238E27FC236}">
                <a16:creationId xmlns:a16="http://schemas.microsoft.com/office/drawing/2014/main" id="{9CB8491B-453B-4304-B412-8EDEC28A1F90}"/>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778250" y="152486"/>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0" name="Object 6">
            <a:extLst>
              <a:ext uri="{FF2B5EF4-FFF2-40B4-BE49-F238E27FC236}">
                <a16:creationId xmlns:a16="http://schemas.microsoft.com/office/drawing/2014/main" id="{9C4C0DBF-5F92-427F-8B28-D64D8766515D}"/>
              </a:ext>
            </a:extLst>
          </p:cNvPr>
          <p:cNvGraphicFramePr>
            <a:graphicFrameLocks noChangeAspect="1"/>
          </p:cNvGraphicFramePr>
          <p:nvPr>
            <p:extLst>
              <p:ext uri="{D42A27DB-BD31-4B8C-83A1-F6EECF244321}">
                <p14:modId xmlns:p14="http://schemas.microsoft.com/office/powerpoint/2010/main" val="1699071412"/>
              </p:ext>
            </p:extLst>
          </p:nvPr>
        </p:nvGraphicFramePr>
        <p:xfrm>
          <a:off x="684213" y="685872"/>
          <a:ext cx="7920037" cy="1362075"/>
        </p:xfrm>
        <a:graphic>
          <a:graphicData uri="http://schemas.openxmlformats.org/presentationml/2006/ole">
            <mc:AlternateContent xmlns:mc="http://schemas.openxmlformats.org/markup-compatibility/2006">
              <mc:Choice xmlns:v="urn:schemas-microsoft-com:vml" Requires="v">
                <p:oleObj spid="_x0000_s26854" name="CS ChemDraw Drawing" r:id="rId4" imgW="5806158" imgH="997944" progId="ChemDraw.Document.6.0">
                  <p:embed/>
                </p:oleObj>
              </mc:Choice>
              <mc:Fallback>
                <p:oleObj name="CS ChemDraw Drawing" r:id="rId4" imgW="5806158" imgH="997944" progId="ChemDraw.Document.6.0">
                  <p:embed/>
                  <p:pic>
                    <p:nvPicPr>
                      <p:cNvPr id="156678" name="Object 6">
                        <a:extLst>
                          <a:ext uri="{FF2B5EF4-FFF2-40B4-BE49-F238E27FC236}">
                            <a16:creationId xmlns:a16="http://schemas.microsoft.com/office/drawing/2014/main" id="{25484331-0BC7-4A70-9A9D-817B3433C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685872"/>
                        <a:ext cx="7920037"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Rectangle 7">
            <a:extLst>
              <a:ext uri="{FF2B5EF4-FFF2-40B4-BE49-F238E27FC236}">
                <a16:creationId xmlns:a16="http://schemas.microsoft.com/office/drawing/2014/main" id="{E7DCAD6A-577A-42B1-AC2E-7B0077A44D32}"/>
              </a:ext>
            </a:extLst>
          </p:cNvPr>
          <p:cNvSpPr>
            <a:spLocks noChangeArrowheads="1"/>
          </p:cNvSpPr>
          <p:nvPr/>
        </p:nvSpPr>
        <p:spPr bwMode="auto">
          <a:xfrm>
            <a:off x="468313" y="1987622"/>
            <a:ext cx="76327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a:latin typeface="Arial" panose="020B0604020202020204" pitchFamily="34" charset="0"/>
                <a:ea typeface="宋体" panose="02010600030101010101" pitchFamily="2" charset="-122"/>
              </a:rPr>
              <a:t>  </a:t>
            </a:r>
            <a:r>
              <a:rPr lang="zh-CN" altLang="en-US" sz="2200" b="1">
                <a:latin typeface="Arial" panose="020B0604020202020204" pitchFamily="34" charset="0"/>
                <a:ea typeface="宋体" panose="02010600030101010101" pitchFamily="2" charset="-122"/>
              </a:rPr>
              <a:t>浓</a:t>
            </a:r>
            <a:r>
              <a:rPr lang="en-US" altLang="zh-CN" sz="2200" b="1">
                <a:latin typeface="Arial" panose="020B0604020202020204" pitchFamily="34" charset="0"/>
                <a:ea typeface="宋体" panose="02010600030101010101" pitchFamily="2" charset="-122"/>
              </a:rPr>
              <a:t>H</a:t>
            </a:r>
            <a:r>
              <a:rPr lang="en-US" altLang="zh-CN" sz="2200" b="1" baseline="-25000">
                <a:latin typeface="Arial" panose="020B0604020202020204" pitchFamily="34" charset="0"/>
              </a:rPr>
              <a:t>2</a:t>
            </a:r>
            <a:r>
              <a:rPr lang="en-US" altLang="zh-CN" sz="2200" b="1">
                <a:latin typeface="Arial" panose="020B0604020202020204" pitchFamily="34" charset="0"/>
                <a:ea typeface="宋体" panose="02010600030101010101" pitchFamily="2" charset="-122"/>
              </a:rPr>
              <a:t>SO</a:t>
            </a:r>
            <a:r>
              <a:rPr lang="en-US" altLang="zh-CN" sz="2200" b="1" baseline="-25000">
                <a:latin typeface="Arial" panose="020B0604020202020204" pitchFamily="34" charset="0"/>
                <a:ea typeface="宋体" panose="02010600030101010101" pitchFamily="2" charset="-122"/>
              </a:rPr>
              <a:t>4</a:t>
            </a:r>
            <a:r>
              <a:rPr lang="zh-CN" altLang="en-US" sz="2200" b="1">
                <a:latin typeface="Arial" panose="020B0604020202020204" pitchFamily="34" charset="0"/>
                <a:ea typeface="宋体" panose="02010600030101010101" pitchFamily="2" charset="-122"/>
              </a:rPr>
              <a:t>的作用</a:t>
            </a:r>
            <a:r>
              <a:rPr lang="en-US" altLang="zh-CN" sz="2200" b="1">
                <a:latin typeface="Arial" panose="020B0604020202020204" pitchFamily="34" charset="0"/>
                <a:ea typeface="宋体" panose="02010600030101010101" pitchFamily="2" charset="-122"/>
              </a:rPr>
              <a:t>——</a:t>
            </a:r>
            <a:r>
              <a:rPr lang="zh-CN" altLang="en-US" sz="2200" b="1">
                <a:latin typeface="Arial" panose="020B0604020202020204" pitchFamily="34" charset="0"/>
                <a:ea typeface="宋体" panose="02010600030101010101" pitchFamily="2" charset="-122"/>
              </a:rPr>
              <a:t>促使</a:t>
            </a:r>
            <a:r>
              <a:rPr lang="en-US" altLang="zh-CN" sz="2200" b="1">
                <a:latin typeface="Arial" panose="020B0604020202020204" pitchFamily="34" charset="0"/>
                <a:ea typeface="宋体" panose="02010600030101010101" pitchFamily="2" charset="-122"/>
              </a:rPr>
              <a:t>NO</a:t>
            </a:r>
            <a:r>
              <a:rPr lang="en-US" altLang="zh-CN" sz="2200" b="1" baseline="-25000">
                <a:latin typeface="Arial" panose="020B0604020202020204" pitchFamily="34" charset="0"/>
                <a:ea typeface="宋体" panose="02010600030101010101" pitchFamily="2" charset="-122"/>
              </a:rPr>
              <a:t>2</a:t>
            </a:r>
            <a:r>
              <a:rPr lang="en-US" altLang="zh-CN" sz="2200" b="1" baseline="30000">
                <a:latin typeface="Arial" panose="020B0604020202020204" pitchFamily="34" charset="0"/>
                <a:ea typeface="宋体" panose="02010600030101010101" pitchFamily="2" charset="-122"/>
              </a:rPr>
              <a:t>+</a:t>
            </a:r>
            <a:r>
              <a:rPr lang="zh-CN" altLang="en-US" sz="2200" b="1">
                <a:latin typeface="Arial" panose="020B0604020202020204" pitchFamily="34" charset="0"/>
                <a:ea typeface="宋体" panose="02010600030101010101" pitchFamily="2" charset="-122"/>
              </a:rPr>
              <a:t>离子（硝基正离子）的生成。</a:t>
            </a:r>
          </a:p>
        </p:txBody>
      </p:sp>
      <p:graphicFrame>
        <p:nvGraphicFramePr>
          <p:cNvPr id="22" name="Object 8">
            <a:extLst>
              <a:ext uri="{FF2B5EF4-FFF2-40B4-BE49-F238E27FC236}">
                <a16:creationId xmlns:a16="http://schemas.microsoft.com/office/drawing/2014/main" id="{56E70A08-577A-4D2E-A2CE-367B72B3B184}"/>
              </a:ext>
            </a:extLst>
          </p:cNvPr>
          <p:cNvGraphicFramePr>
            <a:graphicFrameLocks noChangeAspect="1"/>
          </p:cNvGraphicFramePr>
          <p:nvPr>
            <p:extLst>
              <p:ext uri="{D42A27DB-BD31-4B8C-83A1-F6EECF244321}">
                <p14:modId xmlns:p14="http://schemas.microsoft.com/office/powerpoint/2010/main" val="708501235"/>
              </p:ext>
            </p:extLst>
          </p:nvPr>
        </p:nvGraphicFramePr>
        <p:xfrm>
          <a:off x="2051050" y="2395529"/>
          <a:ext cx="3671888" cy="1338263"/>
        </p:xfrm>
        <a:graphic>
          <a:graphicData uri="http://schemas.openxmlformats.org/presentationml/2006/ole">
            <mc:AlternateContent xmlns:mc="http://schemas.openxmlformats.org/markup-compatibility/2006">
              <mc:Choice xmlns:v="urn:schemas-microsoft-com:vml" Requires="v">
                <p:oleObj spid="_x0000_s26855" name="CS ChemDraw Drawing" r:id="rId6" imgW="2822232" imgH="1028177" progId="ChemDraw.Document.6.0">
                  <p:embed/>
                </p:oleObj>
              </mc:Choice>
              <mc:Fallback>
                <p:oleObj name="CS ChemDraw Drawing" r:id="rId6" imgW="2822232" imgH="1028177" progId="ChemDraw.Document.6.0">
                  <p:embed/>
                  <p:pic>
                    <p:nvPicPr>
                      <p:cNvPr id="156680" name="Object 8">
                        <a:extLst>
                          <a:ext uri="{FF2B5EF4-FFF2-40B4-BE49-F238E27FC236}">
                            <a16:creationId xmlns:a16="http://schemas.microsoft.com/office/drawing/2014/main" id="{7FC22A0B-DDD6-4EBF-ACC6-8B51C742C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2395529"/>
                        <a:ext cx="3671888"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Rectangle 9">
            <a:extLst>
              <a:ext uri="{FF2B5EF4-FFF2-40B4-BE49-F238E27FC236}">
                <a16:creationId xmlns:a16="http://schemas.microsoft.com/office/drawing/2014/main" id="{1F4FA289-801D-45A8-9425-5AB1A8F27D72}"/>
              </a:ext>
            </a:extLst>
          </p:cNvPr>
          <p:cNvSpPr>
            <a:spLocks noChangeArrowheads="1"/>
          </p:cNvSpPr>
          <p:nvPr/>
        </p:nvSpPr>
        <p:spPr bwMode="auto">
          <a:xfrm>
            <a:off x="539750" y="3710059"/>
            <a:ext cx="22844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b="1">
                <a:latin typeface="Times New Roman" panose="02020603050405020304" pitchFamily="18" charset="0"/>
                <a:ea typeface="宋体" panose="02010600030101010101" pitchFamily="2" charset="-122"/>
                <a:cs typeface="Times New Roman" panose="02020603050405020304" pitchFamily="18" charset="0"/>
              </a:rPr>
              <a:t>硝化反应历程：</a:t>
            </a:r>
            <a:r>
              <a:rPr lang="zh-CN" altLang="en-US">
                <a:latin typeface="Arial" panose="020B0604020202020204" pitchFamily="34" charset="0"/>
                <a:ea typeface="宋体" panose="02010600030101010101" pitchFamily="2" charset="-122"/>
                <a:cs typeface="Times New Roman" panose="02020603050405020304" pitchFamily="18" charset="0"/>
              </a:rPr>
              <a:t> </a:t>
            </a:r>
          </a:p>
        </p:txBody>
      </p:sp>
      <p:sp>
        <p:nvSpPr>
          <p:cNvPr id="24" name="Rectangle 11">
            <a:extLst>
              <a:ext uri="{FF2B5EF4-FFF2-40B4-BE49-F238E27FC236}">
                <a16:creationId xmlns:a16="http://schemas.microsoft.com/office/drawing/2014/main" id="{150EF000-0355-4888-A114-1CBB9D7ABA72}"/>
              </a:ext>
            </a:extLst>
          </p:cNvPr>
          <p:cNvSpPr>
            <a:spLocks noChangeArrowheads="1"/>
          </p:cNvSpPr>
          <p:nvPr/>
        </p:nvSpPr>
        <p:spPr bwMode="auto">
          <a:xfrm>
            <a:off x="0" y="26955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ndParaRPr>
          </a:p>
        </p:txBody>
      </p:sp>
      <p:graphicFrame>
        <p:nvGraphicFramePr>
          <p:cNvPr id="25" name="Object 10">
            <a:extLst>
              <a:ext uri="{FF2B5EF4-FFF2-40B4-BE49-F238E27FC236}">
                <a16:creationId xmlns:a16="http://schemas.microsoft.com/office/drawing/2014/main" id="{A0119127-5A97-424A-9589-CDC964A086AB}"/>
              </a:ext>
            </a:extLst>
          </p:cNvPr>
          <p:cNvGraphicFramePr>
            <a:graphicFrameLocks noChangeAspect="1"/>
          </p:cNvGraphicFramePr>
          <p:nvPr>
            <p:extLst>
              <p:ext uri="{D42A27DB-BD31-4B8C-83A1-F6EECF244321}">
                <p14:modId xmlns:p14="http://schemas.microsoft.com/office/powerpoint/2010/main" val="3317900128"/>
              </p:ext>
            </p:extLst>
          </p:nvPr>
        </p:nvGraphicFramePr>
        <p:xfrm>
          <a:off x="1331913" y="4145034"/>
          <a:ext cx="6985000" cy="2562225"/>
        </p:xfrm>
        <a:graphic>
          <a:graphicData uri="http://schemas.openxmlformats.org/presentationml/2006/ole">
            <mc:AlternateContent xmlns:mc="http://schemas.openxmlformats.org/markup-compatibility/2006">
              <mc:Choice xmlns:v="urn:schemas-microsoft-com:vml" Requires="v">
                <p:oleObj spid="_x0000_s26856" name="CS ChemDraw Drawing" r:id="rId8" imgW="5159650" imgH="1895474" progId="ChemDraw.Document.6.0">
                  <p:embed/>
                </p:oleObj>
              </mc:Choice>
              <mc:Fallback>
                <p:oleObj name="CS ChemDraw Drawing" r:id="rId8" imgW="5159650" imgH="1895474" progId="ChemDraw.Document.6.0">
                  <p:embed/>
                  <p:pic>
                    <p:nvPicPr>
                      <p:cNvPr id="156682" name="Object 10">
                        <a:extLst>
                          <a:ext uri="{FF2B5EF4-FFF2-40B4-BE49-F238E27FC236}">
                            <a16:creationId xmlns:a16="http://schemas.microsoft.com/office/drawing/2014/main" id="{BB904632-E641-4634-AF22-B0B5DFD932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913" y="4145034"/>
                        <a:ext cx="69850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9DBC8D9D-C63A-49B7-BDF9-264983DA8862}"/>
              </a:ext>
            </a:extLst>
          </p:cNvPr>
          <p:cNvSpPr>
            <a:spLocks noGrp="1"/>
          </p:cNvSpPr>
          <p:nvPr>
            <p:ph type="dt" sz="half" idx="10"/>
          </p:nvPr>
        </p:nvSpPr>
        <p:spPr/>
        <p:txBody>
          <a:bodyPr/>
          <a:lstStyle/>
          <a:p>
            <a:pPr>
              <a:defRPr/>
            </a:pPr>
            <a:fld id="{4B6A23E9-FE25-4C31-ABDF-8EA57C49A074}" type="datetime11">
              <a:rPr lang="zh-CN" altLang="en-US" smtClean="0"/>
              <a:t>13:39:02</a:t>
            </a:fld>
            <a:endParaRPr lang="en-US"/>
          </a:p>
        </p:txBody>
      </p:sp>
      <p:sp>
        <p:nvSpPr>
          <p:cNvPr id="3" name="灯片编号占位符 2">
            <a:extLst>
              <a:ext uri="{FF2B5EF4-FFF2-40B4-BE49-F238E27FC236}">
                <a16:creationId xmlns:a16="http://schemas.microsoft.com/office/drawing/2014/main" id="{FDA999FC-C6E5-427B-B750-78840DE42CA2}"/>
              </a:ext>
            </a:extLst>
          </p:cNvPr>
          <p:cNvSpPr>
            <a:spLocks noGrp="1"/>
          </p:cNvSpPr>
          <p:nvPr>
            <p:ph type="sldNum" sz="quarter" idx="12"/>
          </p:nvPr>
        </p:nvSpPr>
        <p:spPr/>
        <p:txBody>
          <a:bodyPr/>
          <a:lstStyle/>
          <a:p>
            <a:fld id="{8A709BD3-85C3-42A7-8D66-86EF4A2C91EF}" type="slidenum">
              <a:rPr lang="en-US" altLang="zh-CN" smtClean="0"/>
              <a:pPr/>
              <a:t>22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lide(fromBottom)">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slide(fromBottom)">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slide(fromBottom)">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slide(fromBottom)">
                                      <p:cBhvr>
                                        <p:cTn id="22" dur="500"/>
                                        <p:tgtEl>
                                          <p:spTgt spid="23"/>
                                        </p:tgtEl>
                                      </p:cBhvr>
                                    </p:animEffect>
                                  </p:childTnLst>
                                </p:cTn>
                              </p:par>
                              <p:par>
                                <p:cTn id="23" presetID="1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slide(fromBottom)">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0" name="Rectangle 4">
            <a:extLst>
              <a:ext uri="{FF2B5EF4-FFF2-40B4-BE49-F238E27FC236}">
                <a16:creationId xmlns:a16="http://schemas.microsoft.com/office/drawing/2014/main" id="{2A1F086B-EDF5-4503-9022-6A34628A3DAC}"/>
              </a:ext>
            </a:extLst>
          </p:cNvPr>
          <p:cNvSpPr>
            <a:spLocks noChangeArrowheads="1"/>
          </p:cNvSpPr>
          <p:nvPr/>
        </p:nvSpPr>
        <p:spPr bwMode="auto">
          <a:xfrm>
            <a:off x="468313" y="668338"/>
            <a:ext cx="4103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硝基苯继续硝化比苯困难</a:t>
            </a:r>
            <a:r>
              <a:rPr lang="en-US" altLang="zh-CN" sz="2400" b="1">
                <a:latin typeface="Arial" panose="020B0604020202020204" pitchFamily="34" charset="0"/>
                <a:ea typeface="宋体" panose="02010600030101010101" pitchFamily="2" charset="-122"/>
              </a:rPr>
              <a:t>:</a:t>
            </a:r>
          </a:p>
        </p:txBody>
      </p:sp>
      <p:graphicFrame>
        <p:nvGraphicFramePr>
          <p:cNvPr id="234507" name="Object 11">
            <a:extLst>
              <a:ext uri="{FF2B5EF4-FFF2-40B4-BE49-F238E27FC236}">
                <a16:creationId xmlns:a16="http://schemas.microsoft.com/office/drawing/2014/main" id="{72771184-E2DF-44D9-B19C-46068B07E631}"/>
              </a:ext>
            </a:extLst>
          </p:cNvPr>
          <p:cNvGraphicFramePr>
            <a:graphicFrameLocks noGrp="1" noChangeAspect="1"/>
          </p:cNvGraphicFramePr>
          <p:nvPr>
            <p:ph sz="half" idx="1"/>
          </p:nvPr>
        </p:nvGraphicFramePr>
        <p:xfrm>
          <a:off x="827088" y="1354138"/>
          <a:ext cx="7561262" cy="1352550"/>
        </p:xfrm>
        <a:graphic>
          <a:graphicData uri="http://schemas.openxmlformats.org/presentationml/2006/ole">
            <mc:AlternateContent xmlns:mc="http://schemas.openxmlformats.org/markup-compatibility/2006">
              <mc:Choice xmlns:v="urn:schemas-microsoft-com:vml" Requires="v">
                <p:oleObj spid="_x0000_s93282" name="CS ChemDraw Drawing" r:id="rId3" imgW="6123069" imgH="1095390" progId="ChemDraw.Document.6.0">
                  <p:embed/>
                </p:oleObj>
              </mc:Choice>
              <mc:Fallback>
                <p:oleObj name="CS ChemDraw Drawing" r:id="rId3" imgW="6123069" imgH="1095390" progId="ChemDraw.Document.6.0">
                  <p:embed/>
                  <p:pic>
                    <p:nvPicPr>
                      <p:cNvPr id="234507" name="Object 11">
                        <a:extLst>
                          <a:ext uri="{FF2B5EF4-FFF2-40B4-BE49-F238E27FC236}">
                            <a16:creationId xmlns:a16="http://schemas.microsoft.com/office/drawing/2014/main" id="{72771184-E2DF-44D9-B19C-46068B07E631}"/>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354138"/>
                        <a:ext cx="756126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4503" name="Object 7">
            <a:extLst>
              <a:ext uri="{FF2B5EF4-FFF2-40B4-BE49-F238E27FC236}">
                <a16:creationId xmlns:a16="http://schemas.microsoft.com/office/drawing/2014/main" id="{2E55D2A2-F3E0-457F-AC28-8FAC42A20B17}"/>
              </a:ext>
            </a:extLst>
          </p:cNvPr>
          <p:cNvGraphicFramePr>
            <a:graphicFrameLocks noGrp="1" noChangeAspect="1"/>
          </p:cNvGraphicFramePr>
          <p:nvPr>
            <p:ph sz="half" idx="2"/>
          </p:nvPr>
        </p:nvGraphicFramePr>
        <p:xfrm>
          <a:off x="1042988" y="3716338"/>
          <a:ext cx="7561262" cy="2398712"/>
        </p:xfrm>
        <a:graphic>
          <a:graphicData uri="http://schemas.openxmlformats.org/presentationml/2006/ole">
            <mc:AlternateContent xmlns:mc="http://schemas.openxmlformats.org/markup-compatibility/2006">
              <mc:Choice xmlns:v="urn:schemas-microsoft-com:vml" Requires="v">
                <p:oleObj spid="_x0000_s93283" name="CS ChemDraw Drawing" r:id="rId5" imgW="5719237" imgH="1814763" progId="ChemDraw.Document.6.0">
                  <p:embed/>
                </p:oleObj>
              </mc:Choice>
              <mc:Fallback>
                <p:oleObj name="CS ChemDraw Drawing" r:id="rId5" imgW="5719237" imgH="1814763" progId="ChemDraw.Document.6.0">
                  <p:embed/>
                  <p:pic>
                    <p:nvPicPr>
                      <p:cNvPr id="234503" name="Object 7">
                        <a:extLst>
                          <a:ext uri="{FF2B5EF4-FFF2-40B4-BE49-F238E27FC236}">
                            <a16:creationId xmlns:a16="http://schemas.microsoft.com/office/drawing/2014/main" id="{2E55D2A2-F3E0-457F-AC28-8FAC42A20B17}"/>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716338"/>
                        <a:ext cx="7561262"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06" name="Rectangle 10">
            <a:extLst>
              <a:ext uri="{FF2B5EF4-FFF2-40B4-BE49-F238E27FC236}">
                <a16:creationId xmlns:a16="http://schemas.microsoft.com/office/drawing/2014/main" id="{BEFB2F06-FA66-44D6-A37F-CE00E0081136}"/>
              </a:ext>
            </a:extLst>
          </p:cNvPr>
          <p:cNvSpPr>
            <a:spLocks noChangeArrowheads="1"/>
          </p:cNvSpPr>
          <p:nvPr/>
        </p:nvSpPr>
        <p:spPr bwMode="auto">
          <a:xfrm>
            <a:off x="468313" y="2852738"/>
            <a:ext cx="3041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烷基苯比苯易硝化</a:t>
            </a:r>
            <a:r>
              <a:rPr lang="en-US" altLang="zh-CN" sz="2400" b="1">
                <a:latin typeface="Arial" panose="020B0604020202020204" pitchFamily="34" charset="0"/>
                <a:ea typeface="宋体" panose="02010600030101010101" pitchFamily="2" charset="-122"/>
              </a:rPr>
              <a:t>:</a:t>
            </a:r>
          </a:p>
        </p:txBody>
      </p:sp>
      <p:sp>
        <p:nvSpPr>
          <p:cNvPr id="2" name="日期占位符 1">
            <a:extLst>
              <a:ext uri="{FF2B5EF4-FFF2-40B4-BE49-F238E27FC236}">
                <a16:creationId xmlns:a16="http://schemas.microsoft.com/office/drawing/2014/main" id="{4E7940D5-83D4-497D-A843-6A892D015BC6}"/>
              </a:ext>
            </a:extLst>
          </p:cNvPr>
          <p:cNvSpPr>
            <a:spLocks noGrp="1"/>
          </p:cNvSpPr>
          <p:nvPr>
            <p:ph type="dt" sz="quarter" idx="10"/>
          </p:nvPr>
        </p:nvSpPr>
        <p:spPr/>
        <p:txBody>
          <a:bodyPr/>
          <a:lstStyle/>
          <a:p>
            <a:pPr>
              <a:defRPr/>
            </a:pPr>
            <a:fld id="{38CF1A3F-46D7-44B2-BAE3-1BAF62D66D93}"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72F07026-39A3-40D0-81B5-7E4C9C3733B6}"/>
              </a:ext>
            </a:extLst>
          </p:cNvPr>
          <p:cNvSpPr>
            <a:spLocks noGrp="1"/>
          </p:cNvSpPr>
          <p:nvPr>
            <p:ph type="sldNum" sz="quarter" idx="12"/>
          </p:nvPr>
        </p:nvSpPr>
        <p:spPr/>
        <p:txBody>
          <a:bodyPr/>
          <a:lstStyle/>
          <a:p>
            <a:pPr>
              <a:defRPr/>
            </a:pPr>
            <a:fld id="{26A7EA66-0AFE-4B98-ACC3-F309312BBFF3}" type="slidenum">
              <a:rPr lang="en-US" altLang="zh-CN"/>
              <a:pPr>
                <a:defRPr/>
              </a:pPr>
              <a:t>23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4500"/>
                                        </p:tgtEl>
                                        <p:attrNameLst>
                                          <p:attrName>style.visibility</p:attrName>
                                        </p:attrNameLst>
                                      </p:cBhvr>
                                      <p:to>
                                        <p:strVal val="visible"/>
                                      </p:to>
                                    </p:set>
                                    <p:animEffect transition="in" filter="slide(fromBottom)">
                                      <p:cBhvr>
                                        <p:cTn id="7" dur="500"/>
                                        <p:tgtEl>
                                          <p:spTgt spid="234500"/>
                                        </p:tgtEl>
                                      </p:cBhvr>
                                    </p:animEffect>
                                  </p:childTnLst>
                                </p:cTn>
                              </p:par>
                              <p:par>
                                <p:cTn id="8" presetID="12" presetClass="entr" presetSubtype="4" fill="hold" nodeType="withEffect">
                                  <p:stCondLst>
                                    <p:cond delay="0"/>
                                  </p:stCondLst>
                                  <p:childTnLst>
                                    <p:set>
                                      <p:cBhvr>
                                        <p:cTn id="9" dur="1" fill="hold">
                                          <p:stCondLst>
                                            <p:cond delay="0"/>
                                          </p:stCondLst>
                                        </p:cTn>
                                        <p:tgtEl>
                                          <p:spTgt spid="234507"/>
                                        </p:tgtEl>
                                        <p:attrNameLst>
                                          <p:attrName>style.visibility</p:attrName>
                                        </p:attrNameLst>
                                      </p:cBhvr>
                                      <p:to>
                                        <p:strVal val="visible"/>
                                      </p:to>
                                    </p:set>
                                    <p:animEffect transition="in" filter="slide(fromBottom)">
                                      <p:cBhvr>
                                        <p:cTn id="10" dur="500"/>
                                        <p:tgtEl>
                                          <p:spTgt spid="23450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234506"/>
                                        </p:tgtEl>
                                        <p:attrNameLst>
                                          <p:attrName>style.visibility</p:attrName>
                                        </p:attrNameLst>
                                      </p:cBhvr>
                                      <p:to>
                                        <p:strVal val="visible"/>
                                      </p:to>
                                    </p:set>
                                    <p:animEffect transition="in" filter="slide(fromBottom)">
                                      <p:cBhvr>
                                        <p:cTn id="15" dur="500"/>
                                        <p:tgtEl>
                                          <p:spTgt spid="234506"/>
                                        </p:tgtEl>
                                      </p:cBhvr>
                                    </p:animEffect>
                                  </p:childTnLst>
                                </p:cTn>
                              </p:par>
                              <p:par>
                                <p:cTn id="16" presetID="12" presetClass="entr" presetSubtype="4" fill="hold" nodeType="withEffect">
                                  <p:stCondLst>
                                    <p:cond delay="0"/>
                                  </p:stCondLst>
                                  <p:childTnLst>
                                    <p:set>
                                      <p:cBhvr>
                                        <p:cTn id="17" dur="1" fill="hold">
                                          <p:stCondLst>
                                            <p:cond delay="0"/>
                                          </p:stCondLst>
                                        </p:cTn>
                                        <p:tgtEl>
                                          <p:spTgt spid="234503"/>
                                        </p:tgtEl>
                                        <p:attrNameLst>
                                          <p:attrName>style.visibility</p:attrName>
                                        </p:attrNameLst>
                                      </p:cBhvr>
                                      <p:to>
                                        <p:strVal val="visible"/>
                                      </p:to>
                                    </p:set>
                                    <p:animEffect transition="in" filter="slide(fromBottom)">
                                      <p:cBhvr>
                                        <p:cTn id="18" dur="500"/>
                                        <p:tgtEl>
                                          <p:spTgt spid="234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0" grpId="0"/>
      <p:bldP spid="23450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Text Box 8">
            <a:extLst>
              <a:ext uri="{FF2B5EF4-FFF2-40B4-BE49-F238E27FC236}">
                <a16:creationId xmlns:a16="http://schemas.microsoft.com/office/drawing/2014/main" id="{D5516F00-EFA8-41F0-A4C3-03263F330C29}"/>
              </a:ext>
            </a:extLst>
          </p:cNvPr>
          <p:cNvSpPr txBox="1">
            <a:spLocks noChangeArrowheads="1"/>
          </p:cNvSpPr>
          <p:nvPr/>
        </p:nvSpPr>
        <p:spPr bwMode="auto">
          <a:xfrm>
            <a:off x="487363" y="517525"/>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en-US" altLang="zh-CN" sz="2400" b="1">
                <a:solidFill>
                  <a:srgbClr val="663300"/>
                </a:solidFill>
                <a:latin typeface="Arial" panose="020B0604020202020204" pitchFamily="34" charset="0"/>
                <a:ea typeface="黑体" panose="02010609060101010101" pitchFamily="49" charset="-122"/>
              </a:rPr>
              <a:t>(B) </a:t>
            </a:r>
            <a:r>
              <a:rPr lang="zh-CN" altLang="en-US" sz="2400" b="1">
                <a:solidFill>
                  <a:srgbClr val="663300"/>
                </a:solidFill>
                <a:latin typeface="Arial" panose="020B0604020202020204" pitchFamily="34" charset="0"/>
                <a:ea typeface="黑体" panose="02010609060101010101" pitchFamily="49" charset="-122"/>
              </a:rPr>
              <a:t>磺化反应</a:t>
            </a:r>
          </a:p>
        </p:txBody>
      </p:sp>
      <p:pic>
        <p:nvPicPr>
          <p:cNvPr id="28681" name="Picture 27">
            <a:extLst>
              <a:ext uri="{FF2B5EF4-FFF2-40B4-BE49-F238E27FC236}">
                <a16:creationId xmlns:a16="http://schemas.microsoft.com/office/drawing/2014/main" id="{B838DBEF-75B4-4302-A59F-F65E88E15EC5}"/>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743200" y="51276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2" name="Picture 27">
            <a:extLst>
              <a:ext uri="{FF2B5EF4-FFF2-40B4-BE49-F238E27FC236}">
                <a16:creationId xmlns:a16="http://schemas.microsoft.com/office/drawing/2014/main" id="{0837EA1C-2DE6-479E-83E5-9C33C22FF73B}"/>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336925" y="51276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3" name="Picture 27">
            <a:extLst>
              <a:ext uri="{FF2B5EF4-FFF2-40B4-BE49-F238E27FC236}">
                <a16:creationId xmlns:a16="http://schemas.microsoft.com/office/drawing/2014/main" id="{85640395-82BA-4245-AA72-8B4BD6051B3B}"/>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897313" y="51276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D39023F2-C109-4565-8BF5-2B7C45CF6A15}"/>
              </a:ext>
            </a:extLst>
          </p:cNvPr>
          <p:cNvSpPr>
            <a:spLocks noGrp="1"/>
          </p:cNvSpPr>
          <p:nvPr>
            <p:ph type="dt" sz="half" idx="10"/>
          </p:nvPr>
        </p:nvSpPr>
        <p:spPr/>
        <p:txBody>
          <a:bodyPr/>
          <a:lstStyle/>
          <a:p>
            <a:pPr>
              <a:defRPr/>
            </a:pPr>
            <a:fld id="{ABEC56F0-A028-4152-AAEE-84B80DE99579}" type="datetime11">
              <a:rPr lang="zh-CN" altLang="en-US" smtClean="0"/>
              <a:t>13:39:02</a:t>
            </a:fld>
            <a:endParaRPr lang="en-US"/>
          </a:p>
        </p:txBody>
      </p:sp>
      <p:sp>
        <p:nvSpPr>
          <p:cNvPr id="3" name="灯片编号占位符 2">
            <a:extLst>
              <a:ext uri="{FF2B5EF4-FFF2-40B4-BE49-F238E27FC236}">
                <a16:creationId xmlns:a16="http://schemas.microsoft.com/office/drawing/2014/main" id="{86368049-28E8-4FD8-BABF-1939DDDF42EE}"/>
              </a:ext>
            </a:extLst>
          </p:cNvPr>
          <p:cNvSpPr>
            <a:spLocks noGrp="1"/>
          </p:cNvSpPr>
          <p:nvPr>
            <p:ph type="sldNum" sz="quarter" idx="12"/>
          </p:nvPr>
        </p:nvSpPr>
        <p:spPr/>
        <p:txBody>
          <a:bodyPr/>
          <a:lstStyle/>
          <a:p>
            <a:fld id="{8A709BD3-85C3-42A7-8D66-86EF4A2C91EF}" type="slidenum">
              <a:rPr lang="en-US" altLang="zh-CN" smtClean="0"/>
              <a:pPr/>
              <a:t>24</a:t>
            </a:fld>
            <a:endParaRPr lang="en-US" altLang="zh-CN"/>
          </a:p>
        </p:txBody>
      </p:sp>
      <p:graphicFrame>
        <p:nvGraphicFramePr>
          <p:cNvPr id="20" name="Object 1029">
            <a:extLst>
              <a:ext uri="{FF2B5EF4-FFF2-40B4-BE49-F238E27FC236}">
                <a16:creationId xmlns:a16="http://schemas.microsoft.com/office/drawing/2014/main" id="{6F9975D8-9AC3-4F73-80A2-6718722971A2}"/>
              </a:ext>
            </a:extLst>
          </p:cNvPr>
          <p:cNvGraphicFramePr>
            <a:graphicFrameLocks noChangeAspect="1"/>
          </p:cNvGraphicFramePr>
          <p:nvPr>
            <p:extLst>
              <p:ext uri="{D42A27DB-BD31-4B8C-83A1-F6EECF244321}">
                <p14:modId xmlns:p14="http://schemas.microsoft.com/office/powerpoint/2010/main" val="854202960"/>
              </p:ext>
            </p:extLst>
          </p:nvPr>
        </p:nvGraphicFramePr>
        <p:xfrm>
          <a:off x="442287" y="1316555"/>
          <a:ext cx="8259426" cy="1888991"/>
        </p:xfrm>
        <a:graphic>
          <a:graphicData uri="http://schemas.openxmlformats.org/presentationml/2006/ole">
            <mc:AlternateContent xmlns:mc="http://schemas.openxmlformats.org/markup-compatibility/2006">
              <mc:Choice xmlns:v="urn:schemas-microsoft-com:vml" Requires="v">
                <p:oleObj spid="_x0000_s28830" name="CS ChemDraw Drawing" r:id="rId4" imgW="5728415" imgH="1308908" progId="ChemDraw.Document.6.0">
                  <p:embed/>
                </p:oleObj>
              </mc:Choice>
              <mc:Fallback>
                <p:oleObj name="CS ChemDraw Drawing" r:id="rId4" imgW="5728415" imgH="1308908" progId="ChemDraw.Document.6.0">
                  <p:embed/>
                  <p:pic>
                    <p:nvPicPr>
                      <p:cNvPr id="212997" name="Object 1029">
                        <a:extLst>
                          <a:ext uri="{FF2B5EF4-FFF2-40B4-BE49-F238E27FC236}">
                            <a16:creationId xmlns:a16="http://schemas.microsoft.com/office/drawing/2014/main" id="{D6C6C0F3-C596-4326-994A-509F462D9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287" y="1316555"/>
                        <a:ext cx="8259426" cy="1888991"/>
                      </a:xfrm>
                      <a:prstGeom prst="rect">
                        <a:avLst/>
                      </a:prstGeom>
                      <a:noFill/>
                      <a:ln>
                        <a:noFill/>
                      </a:ln>
                      <a:effectLst/>
                    </p:spPr>
                  </p:pic>
                </p:oleObj>
              </mc:Fallback>
            </mc:AlternateContent>
          </a:graphicData>
        </a:graphic>
      </p:graphicFrame>
      <p:sp>
        <p:nvSpPr>
          <p:cNvPr id="21" name="Rectangle 1032">
            <a:extLst>
              <a:ext uri="{FF2B5EF4-FFF2-40B4-BE49-F238E27FC236}">
                <a16:creationId xmlns:a16="http://schemas.microsoft.com/office/drawing/2014/main" id="{8F762F7C-2FBC-4ED6-B605-B13A27B22245}"/>
              </a:ext>
            </a:extLst>
          </p:cNvPr>
          <p:cNvSpPr>
            <a:spLocks noChangeArrowheads="1"/>
          </p:cNvSpPr>
          <p:nvPr/>
        </p:nvSpPr>
        <p:spPr bwMode="auto">
          <a:xfrm>
            <a:off x="827088" y="3581396"/>
            <a:ext cx="2476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磺化反应历程：</a:t>
            </a:r>
            <a:r>
              <a:rPr lang="zh-CN" altLang="en-US" dirty="0">
                <a:latin typeface="Arial" panose="020B0604020202020204" pitchFamily="34" charset="0"/>
                <a:ea typeface="宋体" panose="02010600030101010101" pitchFamily="2" charset="-122"/>
              </a:rPr>
              <a:t> </a:t>
            </a:r>
          </a:p>
        </p:txBody>
      </p:sp>
      <p:graphicFrame>
        <p:nvGraphicFramePr>
          <p:cNvPr id="22" name="Object 1033">
            <a:extLst>
              <a:ext uri="{FF2B5EF4-FFF2-40B4-BE49-F238E27FC236}">
                <a16:creationId xmlns:a16="http://schemas.microsoft.com/office/drawing/2014/main" id="{5407DD0A-89E4-40EA-A7F7-71E5AB08675E}"/>
              </a:ext>
            </a:extLst>
          </p:cNvPr>
          <p:cNvGraphicFramePr>
            <a:graphicFrameLocks noChangeAspect="1"/>
          </p:cNvGraphicFramePr>
          <p:nvPr>
            <p:extLst>
              <p:ext uri="{D42A27DB-BD31-4B8C-83A1-F6EECF244321}">
                <p14:modId xmlns:p14="http://schemas.microsoft.com/office/powerpoint/2010/main" val="384787885"/>
              </p:ext>
            </p:extLst>
          </p:nvPr>
        </p:nvGraphicFramePr>
        <p:xfrm>
          <a:off x="1187450" y="4471983"/>
          <a:ext cx="6840538" cy="1727200"/>
        </p:xfrm>
        <a:graphic>
          <a:graphicData uri="http://schemas.openxmlformats.org/presentationml/2006/ole">
            <mc:AlternateContent xmlns:mc="http://schemas.openxmlformats.org/markup-compatibility/2006">
              <mc:Choice xmlns:v="urn:schemas-microsoft-com:vml" Requires="v">
                <p:oleObj spid="_x0000_s28831" name="CS ChemDraw Drawing" r:id="rId6" imgW="4199740" imgH="1060299" progId="ChemDraw.Document.6.0">
                  <p:embed/>
                </p:oleObj>
              </mc:Choice>
              <mc:Fallback>
                <p:oleObj name="CS ChemDraw Drawing" r:id="rId6" imgW="4199740" imgH="1060299" progId="ChemDraw.Document.6.0">
                  <p:embed/>
                  <p:pic>
                    <p:nvPicPr>
                      <p:cNvPr id="213001" name="Object 1033">
                        <a:extLst>
                          <a:ext uri="{FF2B5EF4-FFF2-40B4-BE49-F238E27FC236}">
                            <a16:creationId xmlns:a16="http://schemas.microsoft.com/office/drawing/2014/main" id="{9EE3CFCB-8229-490D-A95F-833A7A4660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4471983"/>
                        <a:ext cx="6840538"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lide(fromBottom)">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slide(fromBottom)">
                                      <p:cBhvr>
                                        <p:cTn id="12" dur="500"/>
                                        <p:tgtEl>
                                          <p:spTgt spid="21"/>
                                        </p:tgtEl>
                                      </p:cBhvr>
                                    </p:animEffect>
                                  </p:childTnLst>
                                </p:cTn>
                              </p:par>
                              <p:par>
                                <p:cTn id="13" presetID="1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slide(fromBottom)">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9" name="Rectangle 5">
            <a:extLst>
              <a:ext uri="{FF2B5EF4-FFF2-40B4-BE49-F238E27FC236}">
                <a16:creationId xmlns:a16="http://schemas.microsoft.com/office/drawing/2014/main" id="{9EDF25E4-8515-47C8-9293-1C0ADAC55623}"/>
              </a:ext>
            </a:extLst>
          </p:cNvPr>
          <p:cNvSpPr>
            <a:spLocks noChangeArrowheads="1"/>
          </p:cNvSpPr>
          <p:nvPr/>
        </p:nvSpPr>
        <p:spPr bwMode="auto">
          <a:xfrm>
            <a:off x="0" y="533476"/>
            <a:ext cx="907097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宋体" panose="02010600030101010101" pitchFamily="2" charset="-122"/>
                <a:ea typeface="宋体" panose="02010600030101010101" pitchFamily="2" charset="-122"/>
                <a:cs typeface="Times New Roman" panose="02020603050405020304" pitchFamily="18" charset="0"/>
              </a:rPr>
              <a:t>  </a:t>
            </a:r>
            <a:r>
              <a:rPr lang="zh-CN" altLang="en-US" sz="2400" b="1">
                <a:latin typeface="宋体" panose="02010600030101010101" pitchFamily="2" charset="-122"/>
                <a:ea typeface="宋体" panose="02010600030101010101" pitchFamily="2" charset="-122"/>
                <a:cs typeface="Times New Roman" panose="02020603050405020304" pitchFamily="18" charset="0"/>
              </a:rPr>
              <a:t>磺化反应是可逆的，苯磺酸与稀硫酸共热时可水解脱下磺酸基。</a:t>
            </a:r>
            <a:endParaRPr lang="zh-CN" altLang="en-US" sz="2400" b="1">
              <a:latin typeface="Arial" panose="020B0604020202020204" pitchFamily="34" charset="0"/>
              <a:ea typeface="宋体" panose="02010600030101010101" pitchFamily="2" charset="-122"/>
              <a:cs typeface="Times New Roman" panose="02020603050405020304" pitchFamily="18" charset="0"/>
            </a:endParaRPr>
          </a:p>
          <a:p>
            <a:pPr eaLnBrk="1" hangingPunct="1"/>
            <a:endParaRPr lang="en-US" altLang="zh-CN">
              <a:latin typeface="Arial" panose="020B0604020202020204" pitchFamily="34" charset="0"/>
              <a:ea typeface="宋体" panose="02010600030101010101" pitchFamily="2" charset="-122"/>
              <a:cs typeface="Times New Roman" panose="02020603050405020304" pitchFamily="18" charset="0"/>
            </a:endParaRPr>
          </a:p>
        </p:txBody>
      </p:sp>
      <p:graphicFrame>
        <p:nvGraphicFramePr>
          <p:cNvPr id="241668" name="Object 4">
            <a:extLst>
              <a:ext uri="{FF2B5EF4-FFF2-40B4-BE49-F238E27FC236}">
                <a16:creationId xmlns:a16="http://schemas.microsoft.com/office/drawing/2014/main" id="{FB637829-B750-4C5B-BDE3-30F7195493CA}"/>
              </a:ext>
            </a:extLst>
          </p:cNvPr>
          <p:cNvGraphicFramePr>
            <a:graphicFrameLocks noChangeAspect="1"/>
          </p:cNvGraphicFramePr>
          <p:nvPr>
            <p:extLst>
              <p:ext uri="{D42A27DB-BD31-4B8C-83A1-F6EECF244321}">
                <p14:modId xmlns:p14="http://schemas.microsoft.com/office/powerpoint/2010/main" val="1684595541"/>
              </p:ext>
            </p:extLst>
          </p:nvPr>
        </p:nvGraphicFramePr>
        <p:xfrm>
          <a:off x="1908175" y="1151014"/>
          <a:ext cx="4824413" cy="1055687"/>
        </p:xfrm>
        <a:graphic>
          <a:graphicData uri="http://schemas.openxmlformats.org/presentationml/2006/ole">
            <mc:AlternateContent xmlns:mc="http://schemas.openxmlformats.org/markup-compatibility/2006">
              <mc:Choice xmlns:v="urn:schemas-microsoft-com:vml" Requires="v">
                <p:oleObj spid="_x0000_s94306" name="CS ChemDraw Drawing" r:id="rId3" imgW="3422580" imgH="750955" progId="ChemDraw.Document.6.0">
                  <p:embed/>
                </p:oleObj>
              </mc:Choice>
              <mc:Fallback>
                <p:oleObj name="CS ChemDraw Drawing" r:id="rId3" imgW="3422580" imgH="750955" progId="ChemDraw.Document.6.0">
                  <p:embed/>
                  <p:pic>
                    <p:nvPicPr>
                      <p:cNvPr id="241668" name="Object 4">
                        <a:extLst>
                          <a:ext uri="{FF2B5EF4-FFF2-40B4-BE49-F238E27FC236}">
                            <a16:creationId xmlns:a16="http://schemas.microsoft.com/office/drawing/2014/main" id="{FB637829-B750-4C5B-BDE3-30F719549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151014"/>
                        <a:ext cx="4824413"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1670" name="Rectangle 6">
            <a:extLst>
              <a:ext uri="{FF2B5EF4-FFF2-40B4-BE49-F238E27FC236}">
                <a16:creationId xmlns:a16="http://schemas.microsoft.com/office/drawing/2014/main" id="{5EF0ED52-C66B-4834-B133-C837883AF961}"/>
              </a:ext>
            </a:extLst>
          </p:cNvPr>
          <p:cNvSpPr>
            <a:spLocks noChangeArrowheads="1"/>
          </p:cNvSpPr>
          <p:nvPr/>
        </p:nvSpPr>
        <p:spPr bwMode="auto">
          <a:xfrm>
            <a:off x="179388" y="2301951"/>
            <a:ext cx="82819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宋体" panose="02010600030101010101" pitchFamily="2" charset="-122"/>
                <a:ea typeface="宋体" panose="02010600030101010101" pitchFamily="2" charset="-122"/>
                <a:cs typeface="Times New Roman" panose="02020603050405020304" pitchFamily="18" charset="0"/>
              </a:rPr>
              <a:t>  </a:t>
            </a:r>
            <a:r>
              <a:rPr lang="zh-CN" altLang="en-US" sz="2400" b="1">
                <a:latin typeface="宋体" panose="02010600030101010101" pitchFamily="2" charset="-122"/>
                <a:ea typeface="宋体" panose="02010600030101010101" pitchFamily="2" charset="-122"/>
                <a:cs typeface="Times New Roman" panose="02020603050405020304" pitchFamily="18" charset="0"/>
              </a:rPr>
              <a:t>此反应常用于有机合成上控制环上某一位置不被其它基团取代，或用于化合物的分离和提纯。</a:t>
            </a:r>
            <a:endParaRPr lang="zh-CN" altLang="en-US" sz="2400" b="1">
              <a:latin typeface="Arial" panose="020B0604020202020204" pitchFamily="34" charset="0"/>
              <a:ea typeface="宋体" panose="02010600030101010101" pitchFamily="2" charset="-122"/>
              <a:cs typeface="Times New Roman" panose="02020603050405020304" pitchFamily="18" charset="0"/>
            </a:endParaRPr>
          </a:p>
        </p:txBody>
      </p:sp>
      <p:sp>
        <p:nvSpPr>
          <p:cNvPr id="241675" name="Rectangle 11">
            <a:extLst>
              <a:ext uri="{FF2B5EF4-FFF2-40B4-BE49-F238E27FC236}">
                <a16:creationId xmlns:a16="http://schemas.microsoft.com/office/drawing/2014/main" id="{C19C9FE7-A50D-4F4F-9259-E2F8D9320084}"/>
              </a:ext>
            </a:extLst>
          </p:cNvPr>
          <p:cNvSpPr>
            <a:spLocks noChangeArrowheads="1"/>
          </p:cNvSpPr>
          <p:nvPr/>
        </p:nvSpPr>
        <p:spPr bwMode="auto">
          <a:xfrm>
            <a:off x="468313" y="3238576"/>
            <a:ext cx="280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烷基苯比苯易磺化</a:t>
            </a:r>
            <a:r>
              <a:rPr lang="en-US" altLang="zh-CN" sz="2400" b="1">
                <a:latin typeface="Arial" panose="020B0604020202020204" pitchFamily="34" charset="0"/>
                <a:ea typeface="宋体" panose="02010600030101010101" pitchFamily="2" charset="-122"/>
              </a:rPr>
              <a:t>:</a:t>
            </a:r>
            <a:r>
              <a:rPr lang="en-US" altLang="zh-CN">
                <a:latin typeface="Arial" panose="020B0604020202020204" pitchFamily="34" charset="0"/>
                <a:ea typeface="宋体" panose="02010600030101010101" pitchFamily="2" charset="-122"/>
              </a:rPr>
              <a:t> </a:t>
            </a:r>
          </a:p>
        </p:txBody>
      </p:sp>
      <p:graphicFrame>
        <p:nvGraphicFramePr>
          <p:cNvPr id="241676" name="Object 12">
            <a:extLst>
              <a:ext uri="{FF2B5EF4-FFF2-40B4-BE49-F238E27FC236}">
                <a16:creationId xmlns:a16="http://schemas.microsoft.com/office/drawing/2014/main" id="{F977F9DC-B694-4055-9793-B187AE268C2C}"/>
              </a:ext>
            </a:extLst>
          </p:cNvPr>
          <p:cNvGraphicFramePr>
            <a:graphicFrameLocks noGrp="1" noChangeAspect="1"/>
          </p:cNvGraphicFramePr>
          <p:nvPr>
            <p:ph/>
            <p:extLst>
              <p:ext uri="{D42A27DB-BD31-4B8C-83A1-F6EECF244321}">
                <p14:modId xmlns:p14="http://schemas.microsoft.com/office/powerpoint/2010/main" val="2338742481"/>
              </p:ext>
            </p:extLst>
          </p:nvPr>
        </p:nvGraphicFramePr>
        <p:xfrm>
          <a:off x="1763713" y="3814839"/>
          <a:ext cx="5329237" cy="2528887"/>
        </p:xfrm>
        <a:graphic>
          <a:graphicData uri="http://schemas.openxmlformats.org/presentationml/2006/ole">
            <mc:AlternateContent xmlns:mc="http://schemas.openxmlformats.org/markup-compatibility/2006">
              <mc:Choice xmlns:v="urn:schemas-microsoft-com:vml" Requires="v">
                <p:oleObj spid="_x0000_s94307" name="CS ChemDraw Drawing" r:id="rId5" imgW="4044254" imgH="1919768" progId="ChemDraw.Document.6.0">
                  <p:embed/>
                </p:oleObj>
              </mc:Choice>
              <mc:Fallback>
                <p:oleObj name="CS ChemDraw Drawing" r:id="rId5" imgW="4044254" imgH="1919768" progId="ChemDraw.Document.6.0">
                  <p:embed/>
                  <p:pic>
                    <p:nvPicPr>
                      <p:cNvPr id="241676" name="Object 12">
                        <a:extLst>
                          <a:ext uri="{FF2B5EF4-FFF2-40B4-BE49-F238E27FC236}">
                            <a16:creationId xmlns:a16="http://schemas.microsoft.com/office/drawing/2014/main" id="{F977F9DC-B694-4055-9793-B187AE268C2C}"/>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814839"/>
                        <a:ext cx="5329237" cy="252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日期占位符 3">
            <a:extLst>
              <a:ext uri="{FF2B5EF4-FFF2-40B4-BE49-F238E27FC236}">
                <a16:creationId xmlns:a16="http://schemas.microsoft.com/office/drawing/2014/main" id="{BBD01624-815C-49BE-A7F5-7720FF7BA43F}"/>
              </a:ext>
            </a:extLst>
          </p:cNvPr>
          <p:cNvSpPr>
            <a:spLocks noGrp="1"/>
          </p:cNvSpPr>
          <p:nvPr>
            <p:ph type="dt" sz="half" idx="10"/>
          </p:nvPr>
        </p:nvSpPr>
        <p:spPr/>
        <p:txBody>
          <a:bodyPr/>
          <a:lstStyle/>
          <a:p>
            <a:pPr>
              <a:defRPr/>
            </a:pPr>
            <a:fld id="{C7CCE638-D301-4CF8-B11D-9A53F4E5C9A4}" type="datetime11">
              <a:rPr lang="zh-CN" altLang="en-US" smtClean="0"/>
              <a:t>13:39:02</a:t>
            </a:fld>
            <a:endParaRPr lang="en-US" altLang="zh-CN"/>
          </a:p>
        </p:txBody>
      </p:sp>
      <p:sp>
        <p:nvSpPr>
          <p:cNvPr id="5" name="灯片编号占位符 4">
            <a:extLst>
              <a:ext uri="{FF2B5EF4-FFF2-40B4-BE49-F238E27FC236}">
                <a16:creationId xmlns:a16="http://schemas.microsoft.com/office/drawing/2014/main" id="{368BC14F-B5B3-4018-B3CA-49D5E60AAF44}"/>
              </a:ext>
            </a:extLst>
          </p:cNvPr>
          <p:cNvSpPr>
            <a:spLocks noGrp="1"/>
          </p:cNvSpPr>
          <p:nvPr>
            <p:ph type="sldNum" sz="quarter" idx="12"/>
          </p:nvPr>
        </p:nvSpPr>
        <p:spPr/>
        <p:txBody>
          <a:bodyPr/>
          <a:lstStyle/>
          <a:p>
            <a:pPr>
              <a:defRPr/>
            </a:pPr>
            <a:fld id="{8D4BC628-11D2-45F8-8F5B-50B5F4B25BEE}" type="slidenum">
              <a:rPr lang="en-US" altLang="zh-CN" smtClean="0"/>
              <a:pPr>
                <a:defRPr/>
              </a:pPr>
              <a:t>25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1669"/>
                                        </p:tgtEl>
                                        <p:attrNameLst>
                                          <p:attrName>style.visibility</p:attrName>
                                        </p:attrNameLst>
                                      </p:cBhvr>
                                      <p:to>
                                        <p:strVal val="visible"/>
                                      </p:to>
                                    </p:set>
                                    <p:animEffect transition="in" filter="slide(fromBottom)">
                                      <p:cBhvr>
                                        <p:cTn id="7" dur="500"/>
                                        <p:tgtEl>
                                          <p:spTgt spid="241669"/>
                                        </p:tgtEl>
                                      </p:cBhvr>
                                    </p:animEffect>
                                  </p:childTnLst>
                                </p:cTn>
                              </p:par>
                              <p:par>
                                <p:cTn id="8" presetID="12" presetClass="entr" presetSubtype="4" fill="hold" nodeType="withEffect">
                                  <p:stCondLst>
                                    <p:cond delay="0"/>
                                  </p:stCondLst>
                                  <p:childTnLst>
                                    <p:set>
                                      <p:cBhvr>
                                        <p:cTn id="9" dur="1" fill="hold">
                                          <p:stCondLst>
                                            <p:cond delay="0"/>
                                          </p:stCondLst>
                                        </p:cTn>
                                        <p:tgtEl>
                                          <p:spTgt spid="241668"/>
                                        </p:tgtEl>
                                        <p:attrNameLst>
                                          <p:attrName>style.visibility</p:attrName>
                                        </p:attrNameLst>
                                      </p:cBhvr>
                                      <p:to>
                                        <p:strVal val="visible"/>
                                      </p:to>
                                    </p:set>
                                    <p:animEffect transition="in" filter="slide(fromBottom)">
                                      <p:cBhvr>
                                        <p:cTn id="10" dur="500"/>
                                        <p:tgtEl>
                                          <p:spTgt spid="24166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241670"/>
                                        </p:tgtEl>
                                        <p:attrNameLst>
                                          <p:attrName>style.visibility</p:attrName>
                                        </p:attrNameLst>
                                      </p:cBhvr>
                                      <p:to>
                                        <p:strVal val="visible"/>
                                      </p:to>
                                    </p:set>
                                    <p:animEffect transition="in" filter="slide(fromBottom)">
                                      <p:cBhvr>
                                        <p:cTn id="15" dur="500"/>
                                        <p:tgtEl>
                                          <p:spTgt spid="2416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41675"/>
                                        </p:tgtEl>
                                        <p:attrNameLst>
                                          <p:attrName>style.visibility</p:attrName>
                                        </p:attrNameLst>
                                      </p:cBhvr>
                                      <p:to>
                                        <p:strVal val="visible"/>
                                      </p:to>
                                    </p:set>
                                    <p:animEffect transition="in" filter="slide(fromBottom)">
                                      <p:cBhvr>
                                        <p:cTn id="20" dur="500"/>
                                        <p:tgtEl>
                                          <p:spTgt spid="241675"/>
                                        </p:tgtEl>
                                      </p:cBhvr>
                                    </p:animEffect>
                                  </p:childTnLst>
                                </p:cTn>
                              </p:par>
                              <p:par>
                                <p:cTn id="21" presetID="12" presetClass="entr" presetSubtype="4" fill="hold" nodeType="withEffect">
                                  <p:stCondLst>
                                    <p:cond delay="0"/>
                                  </p:stCondLst>
                                  <p:childTnLst>
                                    <p:set>
                                      <p:cBhvr>
                                        <p:cTn id="22" dur="1" fill="hold">
                                          <p:stCondLst>
                                            <p:cond delay="0"/>
                                          </p:stCondLst>
                                        </p:cTn>
                                        <p:tgtEl>
                                          <p:spTgt spid="241676"/>
                                        </p:tgtEl>
                                        <p:attrNameLst>
                                          <p:attrName>style.visibility</p:attrName>
                                        </p:attrNameLst>
                                      </p:cBhvr>
                                      <p:to>
                                        <p:strVal val="visible"/>
                                      </p:to>
                                    </p:set>
                                    <p:animEffect transition="in" filter="slide(fromBottom)">
                                      <p:cBhvr>
                                        <p:cTn id="23" dur="500"/>
                                        <p:tgtEl>
                                          <p:spTgt spid="241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9" grpId="0"/>
      <p:bldP spid="241670" grpId="0"/>
      <p:bldP spid="2416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28AD8F7-0DD3-41EA-972E-00226944FC94}"/>
              </a:ext>
            </a:extLst>
          </p:cNvPr>
          <p:cNvSpPr txBox="1">
            <a:spLocks noChangeArrowheads="1"/>
          </p:cNvSpPr>
          <p:nvPr/>
        </p:nvSpPr>
        <p:spPr>
          <a:xfrm>
            <a:off x="246063" y="457200"/>
            <a:ext cx="8077200" cy="685800"/>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苯磺酸在稀酸溶液中加热，磺酸基水解脱落</a:t>
            </a:r>
          </a:p>
        </p:txBody>
      </p:sp>
      <p:graphicFrame>
        <p:nvGraphicFramePr>
          <p:cNvPr id="29699" name="Object 3">
            <a:extLst>
              <a:ext uri="{FF2B5EF4-FFF2-40B4-BE49-F238E27FC236}">
                <a16:creationId xmlns:a16="http://schemas.microsoft.com/office/drawing/2014/main" id="{FDEA5407-E7F6-4EB8-9224-BEC5F53F87C7}"/>
              </a:ext>
            </a:extLst>
          </p:cNvPr>
          <p:cNvGraphicFramePr>
            <a:graphicFrameLocks noChangeAspect="1"/>
          </p:cNvGraphicFramePr>
          <p:nvPr/>
        </p:nvGraphicFramePr>
        <p:xfrm>
          <a:off x="990600" y="1143000"/>
          <a:ext cx="7162800" cy="1277938"/>
        </p:xfrm>
        <a:graphic>
          <a:graphicData uri="http://schemas.openxmlformats.org/presentationml/2006/ole">
            <mc:AlternateContent xmlns:mc="http://schemas.openxmlformats.org/markup-compatibility/2006">
              <mc:Choice xmlns:v="urn:schemas-microsoft-com:vml" Requires="v">
                <p:oleObj spid="_x0000_s29914" name="CS ChemDraw Drawing" r:id="rId3" imgW="2781186" imgH="419038" progId="ChemDraw.Document.5.0">
                  <p:embed/>
                </p:oleObj>
              </mc:Choice>
              <mc:Fallback>
                <p:oleObj name="CS ChemDraw Drawing" r:id="rId3" imgW="2781186" imgH="419038" progId="ChemDraw.Document.5.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143000"/>
                        <a:ext cx="7162800"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0" name="Object 5">
            <a:extLst>
              <a:ext uri="{FF2B5EF4-FFF2-40B4-BE49-F238E27FC236}">
                <a16:creationId xmlns:a16="http://schemas.microsoft.com/office/drawing/2014/main" id="{F9C67052-4DA1-404D-93D6-E3DADC5E9A3C}"/>
              </a:ext>
            </a:extLst>
          </p:cNvPr>
          <p:cNvGraphicFramePr>
            <a:graphicFrameLocks noChangeAspect="1"/>
          </p:cNvGraphicFramePr>
          <p:nvPr/>
        </p:nvGraphicFramePr>
        <p:xfrm>
          <a:off x="762000" y="3505200"/>
          <a:ext cx="6650038" cy="1233488"/>
        </p:xfrm>
        <a:graphic>
          <a:graphicData uri="http://schemas.openxmlformats.org/presentationml/2006/ole">
            <mc:AlternateContent xmlns:mc="http://schemas.openxmlformats.org/markup-compatibility/2006">
              <mc:Choice xmlns:v="urn:schemas-microsoft-com:vml" Requires="v">
                <p:oleObj spid="_x0000_s29915" name="CS ChemDraw Drawing" r:id="rId5" imgW="2686023" imgH="419038" progId="ChemDraw.Document.5.0">
                  <p:embed/>
                </p:oleObj>
              </mc:Choice>
              <mc:Fallback>
                <p:oleObj name="CS ChemDraw Drawing" r:id="rId5" imgW="2686023" imgH="419038" progId="ChemDraw.Document.5.0">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3505200"/>
                        <a:ext cx="6650038"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1" name="Text Box 6">
            <a:extLst>
              <a:ext uri="{FF2B5EF4-FFF2-40B4-BE49-F238E27FC236}">
                <a16:creationId xmlns:a16="http://schemas.microsoft.com/office/drawing/2014/main" id="{9327CBFF-1697-43FB-91D3-06E6EB2354B5}"/>
              </a:ext>
            </a:extLst>
          </p:cNvPr>
          <p:cNvSpPr txBox="1">
            <a:spLocks noChangeArrowheads="1"/>
          </p:cNvSpPr>
          <p:nvPr/>
        </p:nvSpPr>
        <p:spPr bwMode="auto">
          <a:xfrm>
            <a:off x="381000" y="2705100"/>
            <a:ext cx="77327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苯磺酸与</a:t>
            </a:r>
            <a:r>
              <a:rPr kumimoji="1" lang="en-US" altLang="zh-CN" sz="24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NaOH</a:t>
            </a:r>
            <a:r>
              <a:rPr kumimoji="1" lang="zh-CN" altLang="en-US" sz="24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在</a:t>
            </a:r>
            <a:r>
              <a:rPr kumimoji="1" lang="en-US" altLang="zh-CN" sz="24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300℃</a:t>
            </a:r>
            <a:r>
              <a:rPr kumimoji="1" lang="zh-CN" altLang="en-US" sz="24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下加热得苯酚：</a:t>
            </a:r>
          </a:p>
        </p:txBody>
      </p:sp>
      <p:graphicFrame>
        <p:nvGraphicFramePr>
          <p:cNvPr id="29702" name="Object 4">
            <a:extLst>
              <a:ext uri="{FF2B5EF4-FFF2-40B4-BE49-F238E27FC236}">
                <a16:creationId xmlns:a16="http://schemas.microsoft.com/office/drawing/2014/main" id="{FD5BFA0F-38E1-4E67-982D-A438BA5B78C3}"/>
              </a:ext>
            </a:extLst>
          </p:cNvPr>
          <p:cNvGraphicFramePr>
            <a:graphicFrameLocks noChangeAspect="1"/>
          </p:cNvGraphicFramePr>
          <p:nvPr/>
        </p:nvGraphicFramePr>
        <p:xfrm>
          <a:off x="5181600" y="4799013"/>
          <a:ext cx="3505200" cy="1870075"/>
        </p:xfrm>
        <a:graphic>
          <a:graphicData uri="http://schemas.openxmlformats.org/presentationml/2006/ole">
            <mc:AlternateContent xmlns:mc="http://schemas.openxmlformats.org/markup-compatibility/2006">
              <mc:Choice xmlns:v="urn:schemas-microsoft-com:vml" Requires="v">
                <p:oleObj spid="_x0000_s29916" name="CS ChemDraw Drawing" r:id="rId7" imgW="1485966" imgH="752662" progId="ChemDraw.Document.5.0">
                  <p:embed/>
                </p:oleObj>
              </mc:Choice>
              <mc:Fallback>
                <p:oleObj name="CS ChemDraw Drawing" r:id="rId7" imgW="1485966" imgH="752662" progId="ChemDraw.Document.5.0">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4799013"/>
                        <a:ext cx="35052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3" name="Text Box 7">
            <a:extLst>
              <a:ext uri="{FF2B5EF4-FFF2-40B4-BE49-F238E27FC236}">
                <a16:creationId xmlns:a16="http://schemas.microsoft.com/office/drawing/2014/main" id="{8E4D70C1-CBDE-452A-B3DD-DD449CA96D39}"/>
              </a:ext>
            </a:extLst>
          </p:cNvPr>
          <p:cNvSpPr txBox="1">
            <a:spLocks noChangeArrowheads="1"/>
          </p:cNvSpPr>
          <p:nvPr/>
        </p:nvSpPr>
        <p:spPr bwMode="auto">
          <a:xfrm>
            <a:off x="533400" y="5257800"/>
            <a:ext cx="40386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芳香磺酸是染料、医药工业重要的中间体</a:t>
            </a:r>
          </a:p>
        </p:txBody>
      </p:sp>
      <p:sp>
        <p:nvSpPr>
          <p:cNvPr id="3" name="日期占位符 2">
            <a:extLst>
              <a:ext uri="{FF2B5EF4-FFF2-40B4-BE49-F238E27FC236}">
                <a16:creationId xmlns:a16="http://schemas.microsoft.com/office/drawing/2014/main" id="{81B413F2-0F61-4111-BC16-127E98BCC2A1}"/>
              </a:ext>
            </a:extLst>
          </p:cNvPr>
          <p:cNvSpPr>
            <a:spLocks noGrp="1"/>
          </p:cNvSpPr>
          <p:nvPr>
            <p:ph type="dt" sz="half" idx="10"/>
          </p:nvPr>
        </p:nvSpPr>
        <p:spPr/>
        <p:txBody>
          <a:bodyPr/>
          <a:lstStyle/>
          <a:p>
            <a:pPr>
              <a:defRPr/>
            </a:pPr>
            <a:fld id="{6FBD365D-6192-4A87-95F8-67028AEA0BA7}" type="datetime11">
              <a:rPr lang="zh-CN" altLang="en-US" smtClean="0"/>
              <a:t>13:39:02</a:t>
            </a:fld>
            <a:endParaRPr lang="en-US"/>
          </a:p>
        </p:txBody>
      </p:sp>
      <p:sp>
        <p:nvSpPr>
          <p:cNvPr id="4" name="灯片编号占位符 3">
            <a:extLst>
              <a:ext uri="{FF2B5EF4-FFF2-40B4-BE49-F238E27FC236}">
                <a16:creationId xmlns:a16="http://schemas.microsoft.com/office/drawing/2014/main" id="{4B457145-8D88-4DA8-B680-C616BEF69570}"/>
              </a:ext>
            </a:extLst>
          </p:cNvPr>
          <p:cNvSpPr>
            <a:spLocks noGrp="1"/>
          </p:cNvSpPr>
          <p:nvPr>
            <p:ph type="sldNum" sz="quarter" idx="12"/>
          </p:nvPr>
        </p:nvSpPr>
        <p:spPr/>
        <p:txBody>
          <a:bodyPr/>
          <a:lstStyle/>
          <a:p>
            <a:fld id="{8A709BD3-85C3-42A7-8D66-86EF4A2C91EF}" type="slidenum">
              <a:rPr lang="en-US" altLang="zh-CN" smtClean="0"/>
              <a:pPr/>
              <a:t>26</a:t>
            </a:fld>
            <a:endParaRPr lang="en-US" altLang="zh-CN"/>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9" name="Text Box 15">
            <a:extLst>
              <a:ext uri="{FF2B5EF4-FFF2-40B4-BE49-F238E27FC236}">
                <a16:creationId xmlns:a16="http://schemas.microsoft.com/office/drawing/2014/main" id="{A4CB9EEE-A164-4A15-8251-E29EB35BF07F}"/>
              </a:ext>
            </a:extLst>
          </p:cNvPr>
          <p:cNvSpPr txBox="1">
            <a:spLocks noChangeArrowheads="1"/>
          </p:cNvSpPr>
          <p:nvPr/>
        </p:nvSpPr>
        <p:spPr bwMode="auto">
          <a:xfrm>
            <a:off x="590550" y="533476"/>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en-US" altLang="zh-CN" sz="2400" b="1" dirty="0">
                <a:solidFill>
                  <a:srgbClr val="663300"/>
                </a:solidFill>
                <a:latin typeface="Arial" panose="020B0604020202020204" pitchFamily="34" charset="0"/>
                <a:ea typeface="黑体" panose="02010609060101010101" pitchFamily="49" charset="-122"/>
              </a:rPr>
              <a:t>(C) </a:t>
            </a:r>
            <a:r>
              <a:rPr lang="zh-CN" altLang="en-US" sz="2400" b="1" dirty="0">
                <a:solidFill>
                  <a:srgbClr val="663300"/>
                </a:solidFill>
                <a:latin typeface="Arial" panose="020B0604020202020204" pitchFamily="34" charset="0"/>
                <a:ea typeface="黑体" panose="02010609060101010101" pitchFamily="49" charset="-122"/>
              </a:rPr>
              <a:t>卤代反应</a:t>
            </a:r>
          </a:p>
        </p:txBody>
      </p:sp>
      <p:pic>
        <p:nvPicPr>
          <p:cNvPr id="30730" name="Picture 27">
            <a:extLst>
              <a:ext uri="{FF2B5EF4-FFF2-40B4-BE49-F238E27FC236}">
                <a16:creationId xmlns:a16="http://schemas.microsoft.com/office/drawing/2014/main" id="{C9C12F6D-1105-4FC8-A6CC-B97E503DEFC9}"/>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577013" y="547764"/>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31" name="Picture 27">
            <a:extLst>
              <a:ext uri="{FF2B5EF4-FFF2-40B4-BE49-F238E27FC236}">
                <a16:creationId xmlns:a16="http://schemas.microsoft.com/office/drawing/2014/main" id="{815F4816-AD47-4D51-95E7-70335D1C9341}"/>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170738" y="547764"/>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32" name="Picture 27">
            <a:extLst>
              <a:ext uri="{FF2B5EF4-FFF2-40B4-BE49-F238E27FC236}">
                <a16:creationId xmlns:a16="http://schemas.microsoft.com/office/drawing/2014/main" id="{531CB9B3-AC34-4B21-84C8-FDC4397B438A}"/>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731125" y="547764"/>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56DE332C-504B-4F81-B1B9-66DBF505A1B7}"/>
              </a:ext>
            </a:extLst>
          </p:cNvPr>
          <p:cNvSpPr>
            <a:spLocks noGrp="1"/>
          </p:cNvSpPr>
          <p:nvPr>
            <p:ph type="dt" sz="half" idx="10"/>
          </p:nvPr>
        </p:nvSpPr>
        <p:spPr/>
        <p:txBody>
          <a:bodyPr/>
          <a:lstStyle/>
          <a:p>
            <a:pPr>
              <a:defRPr/>
            </a:pPr>
            <a:fld id="{B7445FA8-681C-4370-9369-385CF6F37EF4}" type="datetime11">
              <a:rPr lang="zh-CN" altLang="en-US" smtClean="0"/>
              <a:t>13:39:02</a:t>
            </a:fld>
            <a:endParaRPr lang="en-US"/>
          </a:p>
        </p:txBody>
      </p:sp>
      <p:sp>
        <p:nvSpPr>
          <p:cNvPr id="3" name="灯片编号占位符 2">
            <a:extLst>
              <a:ext uri="{FF2B5EF4-FFF2-40B4-BE49-F238E27FC236}">
                <a16:creationId xmlns:a16="http://schemas.microsoft.com/office/drawing/2014/main" id="{4EF5F25D-9280-45F7-800B-016528DE65D2}"/>
              </a:ext>
            </a:extLst>
          </p:cNvPr>
          <p:cNvSpPr>
            <a:spLocks noGrp="1"/>
          </p:cNvSpPr>
          <p:nvPr>
            <p:ph type="sldNum" sz="quarter" idx="12"/>
          </p:nvPr>
        </p:nvSpPr>
        <p:spPr/>
        <p:txBody>
          <a:bodyPr/>
          <a:lstStyle/>
          <a:p>
            <a:fld id="{8A709BD3-85C3-42A7-8D66-86EF4A2C91EF}" type="slidenum">
              <a:rPr lang="en-US" altLang="zh-CN" smtClean="0"/>
              <a:pPr/>
              <a:t>27</a:t>
            </a:fld>
            <a:endParaRPr lang="en-US" altLang="zh-CN"/>
          </a:p>
        </p:txBody>
      </p:sp>
      <p:sp>
        <p:nvSpPr>
          <p:cNvPr id="21" name="Rectangle 7">
            <a:extLst>
              <a:ext uri="{FF2B5EF4-FFF2-40B4-BE49-F238E27FC236}">
                <a16:creationId xmlns:a16="http://schemas.microsoft.com/office/drawing/2014/main" id="{DBBB19DF-ACEF-4A35-AEC8-03C3B97BFB3C}"/>
              </a:ext>
            </a:extLst>
          </p:cNvPr>
          <p:cNvSpPr>
            <a:spLocks noChangeArrowheads="1"/>
          </p:cNvSpPr>
          <p:nvPr/>
        </p:nvSpPr>
        <p:spPr bwMode="auto">
          <a:xfrm>
            <a:off x="1116013" y="4429201"/>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反应历程</a:t>
            </a:r>
            <a:r>
              <a:rPr lang="en-US" altLang="zh-CN" sz="2400" b="1">
                <a:latin typeface="Arial" panose="020B0604020202020204" pitchFamily="34" charset="0"/>
                <a:ea typeface="宋体" panose="02010600030101010101" pitchFamily="2" charset="-122"/>
              </a:rPr>
              <a:t>:</a:t>
            </a:r>
          </a:p>
        </p:txBody>
      </p:sp>
      <p:graphicFrame>
        <p:nvGraphicFramePr>
          <p:cNvPr id="22" name="Object 9">
            <a:extLst>
              <a:ext uri="{FF2B5EF4-FFF2-40B4-BE49-F238E27FC236}">
                <a16:creationId xmlns:a16="http://schemas.microsoft.com/office/drawing/2014/main" id="{C29DA4CF-624B-4B44-808A-64D9CFD826FD}"/>
              </a:ext>
            </a:extLst>
          </p:cNvPr>
          <p:cNvGraphicFramePr>
            <a:graphicFrameLocks noChangeAspect="1"/>
          </p:cNvGraphicFramePr>
          <p:nvPr>
            <p:extLst>
              <p:ext uri="{D42A27DB-BD31-4B8C-83A1-F6EECF244321}">
                <p14:modId xmlns:p14="http://schemas.microsoft.com/office/powerpoint/2010/main" val="2792338775"/>
              </p:ext>
            </p:extLst>
          </p:nvPr>
        </p:nvGraphicFramePr>
        <p:xfrm>
          <a:off x="1619250" y="973214"/>
          <a:ext cx="6119813" cy="3209925"/>
        </p:xfrm>
        <a:graphic>
          <a:graphicData uri="http://schemas.openxmlformats.org/presentationml/2006/ole">
            <mc:AlternateContent xmlns:mc="http://schemas.openxmlformats.org/markup-compatibility/2006">
              <mc:Choice xmlns:v="urn:schemas-microsoft-com:vml" Requires="v">
                <p:oleObj spid="_x0000_s30925" name="CS ChemDraw Drawing" r:id="rId4" imgW="4499914" imgH="2360299" progId="ChemDraw.Document.6.0">
                  <p:embed/>
                </p:oleObj>
              </mc:Choice>
              <mc:Fallback>
                <p:oleObj name="CS ChemDraw Drawing" r:id="rId4" imgW="4499914" imgH="2360299" progId="ChemDraw.Document.6.0">
                  <p:embed/>
                  <p:pic>
                    <p:nvPicPr>
                      <p:cNvPr id="245769" name="Object 9">
                        <a:extLst>
                          <a:ext uri="{FF2B5EF4-FFF2-40B4-BE49-F238E27FC236}">
                            <a16:creationId xmlns:a16="http://schemas.microsoft.com/office/drawing/2014/main" id="{D3D48400-B99B-44ED-B679-B018ADEA5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973214"/>
                        <a:ext cx="6119813"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0">
            <a:extLst>
              <a:ext uri="{FF2B5EF4-FFF2-40B4-BE49-F238E27FC236}">
                <a16:creationId xmlns:a16="http://schemas.microsoft.com/office/drawing/2014/main" id="{46D22C6A-304A-47CA-A170-85DC3ECFB323}"/>
              </a:ext>
            </a:extLst>
          </p:cNvPr>
          <p:cNvGraphicFramePr>
            <a:graphicFrameLocks noChangeAspect="1"/>
          </p:cNvGraphicFramePr>
          <p:nvPr>
            <p:extLst>
              <p:ext uri="{D42A27DB-BD31-4B8C-83A1-F6EECF244321}">
                <p14:modId xmlns:p14="http://schemas.microsoft.com/office/powerpoint/2010/main" val="536999376"/>
              </p:ext>
            </p:extLst>
          </p:nvPr>
        </p:nvGraphicFramePr>
        <p:xfrm>
          <a:off x="684213" y="5076901"/>
          <a:ext cx="7920037" cy="1257300"/>
        </p:xfrm>
        <a:graphic>
          <a:graphicData uri="http://schemas.openxmlformats.org/presentationml/2006/ole">
            <mc:AlternateContent xmlns:mc="http://schemas.openxmlformats.org/markup-compatibility/2006">
              <mc:Choice xmlns:v="urn:schemas-microsoft-com:vml" Requires="v">
                <p:oleObj spid="_x0000_s30926" name="CS ChemDraw Drawing" r:id="rId6" imgW="5368854" imgH="852990" progId="ChemDraw.Document.6.0">
                  <p:embed/>
                </p:oleObj>
              </mc:Choice>
              <mc:Fallback>
                <p:oleObj name="CS ChemDraw Drawing" r:id="rId6" imgW="5368854" imgH="852990" progId="ChemDraw.Document.6.0">
                  <p:embed/>
                  <p:pic>
                    <p:nvPicPr>
                      <p:cNvPr id="245770" name="Object 10">
                        <a:extLst>
                          <a:ext uri="{FF2B5EF4-FFF2-40B4-BE49-F238E27FC236}">
                            <a16:creationId xmlns:a16="http://schemas.microsoft.com/office/drawing/2014/main" id="{FCA8BEBB-6020-407A-A0D9-179C81C650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5076901"/>
                        <a:ext cx="7920037"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lide(fromBottom)">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slide(fromBottom)">
                                      <p:cBhvr>
                                        <p:cTn id="12" dur="500"/>
                                        <p:tgtEl>
                                          <p:spTgt spid="21"/>
                                        </p:tgtEl>
                                      </p:cBhvr>
                                    </p:animEffect>
                                  </p:childTnLst>
                                </p:cTn>
                              </p:par>
                              <p:par>
                                <p:cTn id="13" presetID="1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slide(fromBottom)">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7A750E41-5A9E-4B7A-86B8-9F8F196A65C2}"/>
              </a:ext>
            </a:extLst>
          </p:cNvPr>
          <p:cNvSpPr txBox="1">
            <a:spLocks noChangeArrowheads="1"/>
          </p:cNvSpPr>
          <p:nvPr/>
        </p:nvSpPr>
        <p:spPr bwMode="auto">
          <a:xfrm>
            <a:off x="609600" y="798513"/>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400" b="1">
                <a:solidFill>
                  <a:srgbClr val="663300"/>
                </a:solidFill>
                <a:latin typeface="Arial" panose="020B0604020202020204" pitchFamily="34" charset="0"/>
                <a:ea typeface="黑体" panose="02010609060101010101" pitchFamily="49" charset="-122"/>
              </a:rPr>
              <a:t>反应活性：</a:t>
            </a:r>
          </a:p>
        </p:txBody>
      </p:sp>
      <p:sp>
        <p:nvSpPr>
          <p:cNvPr id="31747" name="Text Box 3">
            <a:extLst>
              <a:ext uri="{FF2B5EF4-FFF2-40B4-BE49-F238E27FC236}">
                <a16:creationId xmlns:a16="http://schemas.microsoft.com/office/drawing/2014/main" id="{103B0B09-1477-4293-A11B-8F9300FDC4C3}"/>
              </a:ext>
            </a:extLst>
          </p:cNvPr>
          <p:cNvSpPr txBox="1">
            <a:spLocks noChangeArrowheads="1"/>
          </p:cNvSpPr>
          <p:nvPr/>
        </p:nvSpPr>
        <p:spPr bwMode="auto">
          <a:xfrm>
            <a:off x="838200" y="1560513"/>
            <a:ext cx="647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en-US" altLang="zh-CN" sz="2800" b="1">
                <a:solidFill>
                  <a:srgbClr val="04566C"/>
                </a:solidFill>
                <a:latin typeface="Arial" panose="020B0604020202020204" pitchFamily="34" charset="0"/>
                <a:ea typeface="黑体" panose="02010609060101010101" pitchFamily="49" charset="-122"/>
              </a:rPr>
              <a:t>F</a:t>
            </a:r>
            <a:r>
              <a:rPr lang="en-US" altLang="zh-CN" sz="2800" b="1" baseline="-25000">
                <a:solidFill>
                  <a:srgbClr val="04566C"/>
                </a:solidFill>
                <a:latin typeface="Arial" panose="020B0604020202020204" pitchFamily="34" charset="0"/>
                <a:ea typeface="黑体" panose="02010609060101010101" pitchFamily="49" charset="-122"/>
              </a:rPr>
              <a:t>2</a:t>
            </a:r>
            <a:r>
              <a:rPr lang="en-US" altLang="zh-CN" sz="2800" b="1">
                <a:solidFill>
                  <a:srgbClr val="04566C"/>
                </a:solidFill>
                <a:latin typeface="Arial" panose="020B0604020202020204" pitchFamily="34" charset="0"/>
                <a:ea typeface="黑体" panose="02010609060101010101" pitchFamily="49" charset="-122"/>
              </a:rPr>
              <a:t>           Cl</a:t>
            </a:r>
            <a:r>
              <a:rPr lang="en-US" altLang="zh-CN" sz="2800" b="1" baseline="-25000">
                <a:solidFill>
                  <a:srgbClr val="04566C"/>
                </a:solidFill>
                <a:latin typeface="Arial" panose="020B0604020202020204" pitchFamily="34" charset="0"/>
                <a:ea typeface="黑体" panose="02010609060101010101" pitchFamily="49" charset="-122"/>
              </a:rPr>
              <a:t>2</a:t>
            </a:r>
            <a:r>
              <a:rPr lang="en-US" altLang="zh-CN" sz="2800" b="1">
                <a:solidFill>
                  <a:srgbClr val="04566C"/>
                </a:solidFill>
                <a:latin typeface="Arial" panose="020B0604020202020204" pitchFamily="34" charset="0"/>
                <a:ea typeface="黑体" panose="02010609060101010101" pitchFamily="49" charset="-122"/>
              </a:rPr>
              <a:t>          Br</a:t>
            </a:r>
            <a:r>
              <a:rPr lang="en-US" altLang="zh-CN" sz="2800" b="1" baseline="-25000">
                <a:solidFill>
                  <a:srgbClr val="04566C"/>
                </a:solidFill>
                <a:latin typeface="Arial" panose="020B0604020202020204" pitchFamily="34" charset="0"/>
                <a:ea typeface="黑体" panose="02010609060101010101" pitchFamily="49" charset="-122"/>
              </a:rPr>
              <a:t>2</a:t>
            </a:r>
            <a:r>
              <a:rPr lang="en-US" altLang="zh-CN" sz="2800" b="1">
                <a:solidFill>
                  <a:srgbClr val="04566C"/>
                </a:solidFill>
                <a:latin typeface="Arial" panose="020B0604020202020204" pitchFamily="34" charset="0"/>
                <a:ea typeface="黑体" panose="02010609060101010101" pitchFamily="49" charset="-122"/>
              </a:rPr>
              <a:t>           I</a:t>
            </a:r>
            <a:r>
              <a:rPr lang="en-US" altLang="zh-CN" sz="2800" b="1" baseline="-25000">
                <a:solidFill>
                  <a:srgbClr val="04566C"/>
                </a:solidFill>
                <a:latin typeface="Arial" panose="020B0604020202020204" pitchFamily="34" charset="0"/>
                <a:ea typeface="黑体" panose="02010609060101010101" pitchFamily="49" charset="-122"/>
              </a:rPr>
              <a:t>2</a:t>
            </a:r>
          </a:p>
        </p:txBody>
      </p:sp>
      <p:sp>
        <p:nvSpPr>
          <p:cNvPr id="4" name="Rectangle 4">
            <a:extLst>
              <a:ext uri="{FF2B5EF4-FFF2-40B4-BE49-F238E27FC236}">
                <a16:creationId xmlns:a16="http://schemas.microsoft.com/office/drawing/2014/main" id="{3C092333-5282-44E4-81D5-FAD6B6D477C6}"/>
              </a:ext>
            </a:extLst>
          </p:cNvPr>
          <p:cNvSpPr>
            <a:spLocks noChangeArrowheads="1"/>
          </p:cNvSpPr>
          <p:nvPr/>
        </p:nvSpPr>
        <p:spPr bwMode="auto">
          <a:xfrm>
            <a:off x="762000" y="1484313"/>
            <a:ext cx="762000" cy="838200"/>
          </a:xfrm>
          <a:prstGeom prst="rect">
            <a:avLst/>
          </a:prstGeom>
          <a:noFill/>
          <a:ln w="381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5" name="AutoShape 5">
            <a:extLst>
              <a:ext uri="{FF2B5EF4-FFF2-40B4-BE49-F238E27FC236}">
                <a16:creationId xmlns:a16="http://schemas.microsoft.com/office/drawing/2014/main" id="{B6FB65A1-5255-4C40-8F43-FAD1F6FDFFE0}"/>
              </a:ext>
            </a:extLst>
          </p:cNvPr>
          <p:cNvSpPr>
            <a:spLocks/>
          </p:cNvSpPr>
          <p:nvPr/>
        </p:nvSpPr>
        <p:spPr bwMode="auto">
          <a:xfrm>
            <a:off x="1219200" y="2665413"/>
            <a:ext cx="2971800" cy="419100"/>
          </a:xfrm>
          <a:prstGeom prst="accentCallout1">
            <a:avLst>
              <a:gd name="adj1" fmla="val 27273"/>
              <a:gd name="adj2" fmla="val -2565"/>
              <a:gd name="adj3" fmla="val -81819"/>
              <a:gd name="adj4" fmla="val -10255"/>
            </a:avLst>
          </a:prstGeom>
          <a:noFill/>
          <a:ln w="38100">
            <a:solidFill>
              <a:srgbClr val="990033"/>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990033"/>
                </a:solidFill>
                <a:latin typeface="Arial" panose="020B0604020202020204" pitchFamily="34" charset="0"/>
                <a:ea typeface="黑体" panose="02010609060101010101" pitchFamily="49" charset="-122"/>
              </a:rPr>
              <a:t>太活泼，不能直接反应</a:t>
            </a:r>
          </a:p>
        </p:txBody>
      </p:sp>
      <p:sp>
        <p:nvSpPr>
          <p:cNvPr id="6" name="Rectangle 6">
            <a:extLst>
              <a:ext uri="{FF2B5EF4-FFF2-40B4-BE49-F238E27FC236}">
                <a16:creationId xmlns:a16="http://schemas.microsoft.com/office/drawing/2014/main" id="{B7B9AC94-BD0E-448E-9C41-D28300BEA7A7}"/>
              </a:ext>
            </a:extLst>
          </p:cNvPr>
          <p:cNvSpPr>
            <a:spLocks noChangeArrowheads="1"/>
          </p:cNvSpPr>
          <p:nvPr/>
        </p:nvSpPr>
        <p:spPr bwMode="auto">
          <a:xfrm>
            <a:off x="5238750" y="1484313"/>
            <a:ext cx="762000" cy="838200"/>
          </a:xfrm>
          <a:prstGeom prst="rect">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endParaRPr lang="zh-CN" altLang="en-US" sz="1800">
              <a:latin typeface="Arial" panose="020B0604020202020204" pitchFamily="34" charset="0"/>
            </a:endParaRPr>
          </a:p>
        </p:txBody>
      </p:sp>
      <p:sp>
        <p:nvSpPr>
          <p:cNvPr id="7" name="AutoShape 7">
            <a:extLst>
              <a:ext uri="{FF2B5EF4-FFF2-40B4-BE49-F238E27FC236}">
                <a16:creationId xmlns:a16="http://schemas.microsoft.com/office/drawing/2014/main" id="{C50C0462-7F35-496C-B92D-C99B37940737}"/>
              </a:ext>
            </a:extLst>
          </p:cNvPr>
          <p:cNvSpPr>
            <a:spLocks/>
          </p:cNvSpPr>
          <p:nvPr/>
        </p:nvSpPr>
        <p:spPr bwMode="auto">
          <a:xfrm>
            <a:off x="6019800" y="3465513"/>
            <a:ext cx="2667000" cy="533400"/>
          </a:xfrm>
          <a:prstGeom prst="accentCallout1">
            <a:avLst>
              <a:gd name="adj1" fmla="val 21431"/>
              <a:gd name="adj2" fmla="val -2856"/>
              <a:gd name="adj3" fmla="val -222620"/>
              <a:gd name="adj4" fmla="val -21847"/>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6600"/>
                </a:solidFill>
                <a:latin typeface="Arial" panose="020B0604020202020204" pitchFamily="34" charset="0"/>
                <a:ea typeface="黑体" panose="02010609060101010101" pitchFamily="49" charset="-122"/>
              </a:rPr>
              <a:t>太不活泼，难以反应</a:t>
            </a:r>
          </a:p>
        </p:txBody>
      </p:sp>
      <p:graphicFrame>
        <p:nvGraphicFramePr>
          <p:cNvPr id="8" name="Object 8">
            <a:extLst>
              <a:ext uri="{FF2B5EF4-FFF2-40B4-BE49-F238E27FC236}">
                <a16:creationId xmlns:a16="http://schemas.microsoft.com/office/drawing/2014/main" id="{F5602ED9-247E-49BF-A627-FDD23A64B413}"/>
              </a:ext>
            </a:extLst>
          </p:cNvPr>
          <p:cNvGraphicFramePr>
            <a:graphicFrameLocks noChangeAspect="1"/>
          </p:cNvGraphicFramePr>
          <p:nvPr/>
        </p:nvGraphicFramePr>
        <p:xfrm>
          <a:off x="381000" y="3236913"/>
          <a:ext cx="4559300" cy="601662"/>
        </p:xfrm>
        <a:graphic>
          <a:graphicData uri="http://schemas.openxmlformats.org/presentationml/2006/ole">
            <mc:AlternateContent xmlns:mc="http://schemas.openxmlformats.org/markup-compatibility/2006">
              <mc:Choice xmlns:v="urn:schemas-microsoft-com:vml" Requires="v">
                <p:oleObj spid="_x0000_s31897" r:id="rId3" imgW="4552221" imgH="600978" progId="ChemDraw.Document.6.0">
                  <p:embed/>
                </p:oleObj>
              </mc:Choice>
              <mc:Fallback>
                <p:oleObj r:id="rId3" imgW="4552221" imgH="600978" progId="ChemDraw.Document.6.0">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236913"/>
                        <a:ext cx="4559300"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9">
            <a:extLst>
              <a:ext uri="{FF2B5EF4-FFF2-40B4-BE49-F238E27FC236}">
                <a16:creationId xmlns:a16="http://schemas.microsoft.com/office/drawing/2014/main" id="{91147F91-16F3-4AA1-9F1B-DDC7E8B2FFA9}"/>
              </a:ext>
            </a:extLst>
          </p:cNvPr>
          <p:cNvGraphicFramePr>
            <a:graphicFrameLocks noChangeAspect="1"/>
          </p:cNvGraphicFramePr>
          <p:nvPr/>
        </p:nvGraphicFramePr>
        <p:xfrm>
          <a:off x="3505200" y="4075113"/>
          <a:ext cx="5170488" cy="2249487"/>
        </p:xfrm>
        <a:graphic>
          <a:graphicData uri="http://schemas.openxmlformats.org/presentationml/2006/ole">
            <mc:AlternateContent xmlns:mc="http://schemas.openxmlformats.org/markup-compatibility/2006">
              <mc:Choice xmlns:v="urn:schemas-microsoft-com:vml" Requires="v">
                <p:oleObj spid="_x0000_s31898" r:id="rId5" imgW="5170932" imgH="2249424" progId="ChemDraw.Document.6.0">
                  <p:embed/>
                </p:oleObj>
              </mc:Choice>
              <mc:Fallback>
                <p:oleObj r:id="rId5" imgW="5170932" imgH="2249424" progId="ChemDraw.Document.6.0">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4075113"/>
                        <a:ext cx="5170488" cy="224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4" name="TextBox 9">
            <a:extLst>
              <a:ext uri="{FF2B5EF4-FFF2-40B4-BE49-F238E27FC236}">
                <a16:creationId xmlns:a16="http://schemas.microsoft.com/office/drawing/2014/main" id="{4970DA0B-DD5C-4AB7-A0C4-CDF698C16D7C}"/>
              </a:ext>
            </a:extLst>
          </p:cNvPr>
          <p:cNvSpPr txBox="1">
            <a:spLocks noChangeArrowheads="1"/>
          </p:cNvSpPr>
          <p:nvPr/>
        </p:nvSpPr>
        <p:spPr bwMode="auto">
          <a:xfrm>
            <a:off x="1712913" y="1463675"/>
            <a:ext cx="454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a:t>&gt;</a:t>
            </a:r>
            <a:endParaRPr lang="zh-CN" altLang="en-US" sz="3600" b="1"/>
          </a:p>
        </p:txBody>
      </p:sp>
      <p:sp>
        <p:nvSpPr>
          <p:cNvPr id="31755" name="TextBox 11">
            <a:extLst>
              <a:ext uri="{FF2B5EF4-FFF2-40B4-BE49-F238E27FC236}">
                <a16:creationId xmlns:a16="http://schemas.microsoft.com/office/drawing/2014/main" id="{8AD42DBD-9247-471B-889B-615C66991460}"/>
              </a:ext>
            </a:extLst>
          </p:cNvPr>
          <p:cNvSpPr txBox="1">
            <a:spLocks noChangeArrowheads="1"/>
          </p:cNvSpPr>
          <p:nvPr/>
        </p:nvSpPr>
        <p:spPr bwMode="auto">
          <a:xfrm>
            <a:off x="3254375" y="1484313"/>
            <a:ext cx="454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a:t>&gt;</a:t>
            </a:r>
            <a:endParaRPr lang="zh-CN" altLang="en-US" sz="3600" b="1"/>
          </a:p>
        </p:txBody>
      </p:sp>
      <p:sp>
        <p:nvSpPr>
          <p:cNvPr id="31756" name="TextBox 12">
            <a:extLst>
              <a:ext uri="{FF2B5EF4-FFF2-40B4-BE49-F238E27FC236}">
                <a16:creationId xmlns:a16="http://schemas.microsoft.com/office/drawing/2014/main" id="{E0BEC71F-E62C-4C9F-8A1A-CD7263F89B0B}"/>
              </a:ext>
            </a:extLst>
          </p:cNvPr>
          <p:cNvSpPr txBox="1">
            <a:spLocks noChangeArrowheads="1"/>
          </p:cNvSpPr>
          <p:nvPr/>
        </p:nvSpPr>
        <p:spPr bwMode="auto">
          <a:xfrm>
            <a:off x="4705350" y="1484313"/>
            <a:ext cx="4540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a:t>&gt;</a:t>
            </a:r>
            <a:endParaRPr lang="zh-CN" altLang="en-US" sz="3600" b="1"/>
          </a:p>
        </p:txBody>
      </p:sp>
      <p:sp>
        <p:nvSpPr>
          <p:cNvPr id="2" name="日期占位符 1">
            <a:extLst>
              <a:ext uri="{FF2B5EF4-FFF2-40B4-BE49-F238E27FC236}">
                <a16:creationId xmlns:a16="http://schemas.microsoft.com/office/drawing/2014/main" id="{099D46BF-2736-4514-814C-D5DADAFE91DE}"/>
              </a:ext>
            </a:extLst>
          </p:cNvPr>
          <p:cNvSpPr>
            <a:spLocks noGrp="1"/>
          </p:cNvSpPr>
          <p:nvPr>
            <p:ph type="dt" sz="half" idx="10"/>
          </p:nvPr>
        </p:nvSpPr>
        <p:spPr/>
        <p:txBody>
          <a:bodyPr/>
          <a:lstStyle/>
          <a:p>
            <a:pPr>
              <a:defRPr/>
            </a:pPr>
            <a:fld id="{B4DE92CC-D7A6-483F-B2CE-5E4D75FB52CF}" type="datetime11">
              <a:rPr lang="zh-CN" altLang="en-US" smtClean="0"/>
              <a:t>13:39:02</a:t>
            </a:fld>
            <a:endParaRPr lang="en-US"/>
          </a:p>
        </p:txBody>
      </p:sp>
      <p:sp>
        <p:nvSpPr>
          <p:cNvPr id="3" name="灯片编号占位符 2">
            <a:extLst>
              <a:ext uri="{FF2B5EF4-FFF2-40B4-BE49-F238E27FC236}">
                <a16:creationId xmlns:a16="http://schemas.microsoft.com/office/drawing/2014/main" id="{6B17B66D-0371-4269-A42D-96ABE5D9F0E7}"/>
              </a:ext>
            </a:extLst>
          </p:cNvPr>
          <p:cNvSpPr>
            <a:spLocks noGrp="1"/>
          </p:cNvSpPr>
          <p:nvPr>
            <p:ph type="sldNum" sz="quarter" idx="12"/>
          </p:nvPr>
        </p:nvSpPr>
        <p:spPr/>
        <p:txBody>
          <a:bodyPr/>
          <a:lstStyle/>
          <a:p>
            <a:fld id="{8A709BD3-85C3-42A7-8D66-86EF4A2C91EF}" type="slidenum">
              <a:rPr lang="en-US" altLang="zh-CN" smtClean="0"/>
              <a:pPr/>
              <a:t>28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autoUpdateAnimBg="0"/>
      <p:bldP spid="6" grpId="0" animBg="1"/>
      <p:bldP spid="7"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763ECDF2-745B-4EAE-88E3-32C59C6051FB}"/>
              </a:ext>
            </a:extLst>
          </p:cNvPr>
          <p:cNvSpPr txBox="1">
            <a:spLocks noChangeArrowheads="1"/>
          </p:cNvSpPr>
          <p:nvPr/>
        </p:nvSpPr>
        <p:spPr bwMode="auto">
          <a:xfrm>
            <a:off x="304800" y="763588"/>
            <a:ext cx="8497888"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463" indent="-271463"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r>
              <a:rPr lang="zh-CN" altLang="en-US" sz="2400" b="1">
                <a:solidFill>
                  <a:srgbClr val="663300"/>
                </a:solidFill>
                <a:latin typeface="Arial" panose="020B0604020202020204" pitchFamily="34" charset="0"/>
                <a:ea typeface="黑体" panose="02010609060101010101" pitchFamily="49" charset="-122"/>
              </a:rPr>
              <a:t>一卤代苯在加强反应条件下，可得到二卤代苯。烷基取代苯易发生卤代。</a:t>
            </a:r>
          </a:p>
        </p:txBody>
      </p:sp>
      <p:pic>
        <p:nvPicPr>
          <p:cNvPr id="32771" name="Picture 2" descr="E:\有机化学\有机课程\图片\图片56.tif">
            <a:extLst>
              <a:ext uri="{FF2B5EF4-FFF2-40B4-BE49-F238E27FC236}">
                <a16:creationId xmlns:a16="http://schemas.microsoft.com/office/drawing/2014/main" id="{E79C0FC6-9424-46A2-904D-D66F045A1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908175"/>
            <a:ext cx="6478588"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27">
            <a:extLst>
              <a:ext uri="{FF2B5EF4-FFF2-40B4-BE49-F238E27FC236}">
                <a16:creationId xmlns:a16="http://schemas.microsoft.com/office/drawing/2014/main" id="{FBA9CB82-77CB-4A13-B75F-CFD6E8D563E9}"/>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764338" y="56626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3" name="Picture 27">
            <a:extLst>
              <a:ext uri="{FF2B5EF4-FFF2-40B4-BE49-F238E27FC236}">
                <a16:creationId xmlns:a16="http://schemas.microsoft.com/office/drawing/2014/main" id="{34363345-189D-49A9-8B57-27B45EC19855}"/>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358063" y="5662613"/>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4" name="Picture 27">
            <a:extLst>
              <a:ext uri="{FF2B5EF4-FFF2-40B4-BE49-F238E27FC236}">
                <a16:creationId xmlns:a16="http://schemas.microsoft.com/office/drawing/2014/main" id="{BD343AA7-24E2-456D-A36D-C61238BB68A3}"/>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918450" y="5662613"/>
            <a:ext cx="490538"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B65901B9-0DB8-419F-B063-9793BFC1401A}"/>
              </a:ext>
            </a:extLst>
          </p:cNvPr>
          <p:cNvSpPr>
            <a:spLocks noGrp="1"/>
          </p:cNvSpPr>
          <p:nvPr>
            <p:ph type="dt" sz="half" idx="10"/>
          </p:nvPr>
        </p:nvSpPr>
        <p:spPr/>
        <p:txBody>
          <a:bodyPr/>
          <a:lstStyle/>
          <a:p>
            <a:pPr>
              <a:defRPr/>
            </a:pPr>
            <a:fld id="{34B91671-147A-4C7D-AD02-23E29D63BE97}" type="datetime11">
              <a:rPr lang="zh-CN" altLang="en-US" smtClean="0"/>
              <a:t>13:39:02</a:t>
            </a:fld>
            <a:endParaRPr lang="en-US"/>
          </a:p>
        </p:txBody>
      </p:sp>
      <p:sp>
        <p:nvSpPr>
          <p:cNvPr id="3" name="灯片编号占位符 2">
            <a:extLst>
              <a:ext uri="{FF2B5EF4-FFF2-40B4-BE49-F238E27FC236}">
                <a16:creationId xmlns:a16="http://schemas.microsoft.com/office/drawing/2014/main" id="{44ED900F-1202-4985-8DBD-7427529BDDE3}"/>
              </a:ext>
            </a:extLst>
          </p:cNvPr>
          <p:cNvSpPr>
            <a:spLocks noGrp="1"/>
          </p:cNvSpPr>
          <p:nvPr>
            <p:ph type="sldNum" sz="quarter" idx="12"/>
          </p:nvPr>
        </p:nvSpPr>
        <p:spPr/>
        <p:txBody>
          <a:bodyPr/>
          <a:lstStyle/>
          <a:p>
            <a:fld id="{8A709BD3-85C3-42A7-8D66-86EF4A2C91EF}" type="slidenum">
              <a:rPr lang="en-US" altLang="zh-CN" smtClean="0"/>
              <a:pPr/>
              <a:t>29</a:t>
            </a:fld>
            <a:endParaRPr lang="en-US" altLang="zh-CN"/>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CDCC7C2-4F35-452D-97A5-CDA4077F9E42}"/>
              </a:ext>
            </a:extLst>
          </p:cNvPr>
          <p:cNvSpPr/>
          <p:nvPr/>
        </p:nvSpPr>
        <p:spPr>
          <a:xfrm>
            <a:off x="296863" y="131763"/>
            <a:ext cx="8255000" cy="609600"/>
          </a:xfrm>
          <a:prstGeom prst="rect">
            <a:avLst/>
          </a:prstGeom>
        </p:spPr>
        <p:txBody>
          <a:bodyPr wrap="none">
            <a:spAutoFit/>
          </a:bodyPr>
          <a:lstStyle/>
          <a:p>
            <a:pPr>
              <a:lnSpc>
                <a:spcPct val="135000"/>
              </a:lnSpc>
              <a:defRPr/>
            </a:pPr>
            <a:r>
              <a:rPr lang="en-US" altLang="zh-CN" sz="2800" b="1" dirty="0">
                <a:solidFill>
                  <a:schemeClr val="accent6">
                    <a:lumMod val="50000"/>
                  </a:schemeClr>
                </a:solidFill>
                <a:latin typeface="Arial" charset="0"/>
                <a:ea typeface="隶书" pitchFamily="49" charset="-122"/>
              </a:rPr>
              <a:t>4.1 Classification, Structure and Nomenclature </a:t>
            </a:r>
            <a:endParaRPr lang="zh-CN" altLang="en-US" sz="2800" b="1" dirty="0">
              <a:solidFill>
                <a:schemeClr val="accent6">
                  <a:lumMod val="50000"/>
                </a:schemeClr>
              </a:solidFill>
              <a:latin typeface="Arial" charset="0"/>
              <a:ea typeface="隶书" pitchFamily="49" charset="-122"/>
            </a:endParaRPr>
          </a:p>
        </p:txBody>
      </p:sp>
      <p:sp>
        <p:nvSpPr>
          <p:cNvPr id="7" name="Text Box 2">
            <a:extLst>
              <a:ext uri="{FF2B5EF4-FFF2-40B4-BE49-F238E27FC236}">
                <a16:creationId xmlns:a16="http://schemas.microsoft.com/office/drawing/2014/main" id="{973C7944-B8CB-4B1C-9D41-D0135CAD3196}"/>
              </a:ext>
            </a:extLst>
          </p:cNvPr>
          <p:cNvSpPr txBox="1">
            <a:spLocks noChangeArrowheads="1"/>
          </p:cNvSpPr>
          <p:nvPr/>
        </p:nvSpPr>
        <p:spPr bwMode="auto">
          <a:xfrm>
            <a:off x="334228" y="920320"/>
            <a:ext cx="8475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20000"/>
              </a:spcBef>
            </a:pPr>
            <a:r>
              <a:rPr kumimoji="0" lang="zh-CN" altLang="en-US" sz="2400" b="1" dirty="0">
                <a:solidFill>
                  <a:schemeClr val="tx1"/>
                </a:solidFill>
              </a:rPr>
              <a:t>芳香化合物原指：从香精油、香树脂中获得的</a:t>
            </a:r>
            <a:r>
              <a:rPr kumimoji="0" lang="zh-CN" altLang="en-US" sz="2400" b="1" dirty="0">
                <a:solidFill>
                  <a:srgbClr val="CC0099"/>
                </a:solidFill>
              </a:rPr>
              <a:t>有香气的化合物</a:t>
            </a:r>
            <a:r>
              <a:rPr kumimoji="0" lang="zh-CN" altLang="en-US" sz="2400" b="1" dirty="0">
                <a:solidFill>
                  <a:schemeClr val="tx1"/>
                </a:solidFill>
              </a:rPr>
              <a:t>。</a:t>
            </a:r>
          </a:p>
        </p:txBody>
      </p:sp>
      <p:sp>
        <p:nvSpPr>
          <p:cNvPr id="8" name="Text Box 3">
            <a:extLst>
              <a:ext uri="{FF2B5EF4-FFF2-40B4-BE49-F238E27FC236}">
                <a16:creationId xmlns:a16="http://schemas.microsoft.com/office/drawing/2014/main" id="{BA2EC4EF-3663-4142-A4A2-93F04F5F14FA}"/>
              </a:ext>
            </a:extLst>
          </p:cNvPr>
          <p:cNvSpPr txBox="1">
            <a:spLocks noChangeArrowheads="1"/>
          </p:cNvSpPr>
          <p:nvPr/>
        </p:nvSpPr>
        <p:spPr bwMode="auto">
          <a:xfrm>
            <a:off x="3408322" y="1597091"/>
            <a:ext cx="2687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CN" altLang="en-US" sz="2400" b="1" dirty="0">
                <a:solidFill>
                  <a:schemeClr val="tx1"/>
                </a:solidFill>
              </a:rPr>
              <a:t>却不加成，氧化</a:t>
            </a:r>
          </a:p>
        </p:txBody>
      </p:sp>
      <p:sp>
        <p:nvSpPr>
          <p:cNvPr id="9" name="Text Box 4">
            <a:extLst>
              <a:ext uri="{FF2B5EF4-FFF2-40B4-BE49-F238E27FC236}">
                <a16:creationId xmlns:a16="http://schemas.microsoft.com/office/drawing/2014/main" id="{470ED488-98F0-41CD-97E4-9EBF85CE6E7D}"/>
              </a:ext>
            </a:extLst>
          </p:cNvPr>
          <p:cNvSpPr txBox="1">
            <a:spLocks noChangeArrowheads="1"/>
          </p:cNvSpPr>
          <p:nvPr/>
        </p:nvSpPr>
        <p:spPr bwMode="auto">
          <a:xfrm>
            <a:off x="3586122" y="2138429"/>
            <a:ext cx="206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CN" altLang="en-US" sz="2400" b="1">
                <a:solidFill>
                  <a:schemeClr val="tx1"/>
                </a:solidFill>
              </a:rPr>
              <a:t>易发生取代</a:t>
            </a:r>
          </a:p>
        </p:txBody>
      </p:sp>
      <p:sp>
        <p:nvSpPr>
          <p:cNvPr id="10" name="Text Box 5">
            <a:extLst>
              <a:ext uri="{FF2B5EF4-FFF2-40B4-BE49-F238E27FC236}">
                <a16:creationId xmlns:a16="http://schemas.microsoft.com/office/drawing/2014/main" id="{BE074E36-3A87-4A34-AA29-EB848458FFA0}"/>
              </a:ext>
            </a:extLst>
          </p:cNvPr>
          <p:cNvSpPr txBox="1">
            <a:spLocks noChangeArrowheads="1"/>
          </p:cNvSpPr>
          <p:nvPr/>
        </p:nvSpPr>
        <p:spPr bwMode="auto">
          <a:xfrm>
            <a:off x="1916131" y="1870141"/>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zh-CN" altLang="en-US" sz="2000" b="1" dirty="0">
                <a:solidFill>
                  <a:srgbClr val="660066"/>
                </a:solidFill>
              </a:rPr>
              <a:t>高度不饱和</a:t>
            </a:r>
          </a:p>
        </p:txBody>
      </p:sp>
      <p:sp>
        <p:nvSpPr>
          <p:cNvPr id="11" name="Text Box 6">
            <a:extLst>
              <a:ext uri="{FF2B5EF4-FFF2-40B4-BE49-F238E27FC236}">
                <a16:creationId xmlns:a16="http://schemas.microsoft.com/office/drawing/2014/main" id="{65C3C888-132E-4284-A203-688A2024F9A7}"/>
              </a:ext>
            </a:extLst>
          </p:cNvPr>
          <p:cNvSpPr txBox="1">
            <a:spLocks noChangeArrowheads="1"/>
          </p:cNvSpPr>
          <p:nvPr/>
        </p:nvSpPr>
        <p:spPr bwMode="auto">
          <a:xfrm>
            <a:off x="5943564" y="1597091"/>
            <a:ext cx="26876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0" lang="zh-CN" altLang="en-US" sz="2400" b="1" dirty="0">
                <a:solidFill>
                  <a:schemeClr val="tx1"/>
                </a:solidFill>
              </a:rPr>
              <a:t>区别于脂肪族</a:t>
            </a:r>
          </a:p>
          <a:p>
            <a:pPr algn="l"/>
            <a:r>
              <a:rPr kumimoji="0" lang="zh-CN" altLang="en-US" sz="2400" b="1" dirty="0">
                <a:solidFill>
                  <a:schemeClr val="tx1"/>
                </a:solidFill>
              </a:rPr>
              <a:t>化合物</a:t>
            </a:r>
            <a:r>
              <a:rPr kumimoji="0" lang="zh-CN" altLang="en-US" sz="2400" b="1" dirty="0">
                <a:solidFill>
                  <a:schemeClr val="tx1"/>
                </a:solidFill>
                <a:sym typeface="Wingdings" panose="05000000000000000000" pitchFamily="2" charset="2"/>
              </a:rPr>
              <a:t>另归一类</a:t>
            </a:r>
            <a:endParaRPr kumimoji="0" lang="zh-CN" altLang="en-US" sz="2400" b="1" dirty="0">
              <a:solidFill>
                <a:schemeClr val="tx1"/>
              </a:solidFill>
            </a:endParaRPr>
          </a:p>
        </p:txBody>
      </p:sp>
      <p:sp>
        <p:nvSpPr>
          <p:cNvPr id="12" name="AutoShape 7">
            <a:extLst>
              <a:ext uri="{FF2B5EF4-FFF2-40B4-BE49-F238E27FC236}">
                <a16:creationId xmlns:a16="http://schemas.microsoft.com/office/drawing/2014/main" id="{67659EF5-2690-4061-89A6-31A5F39742EE}"/>
              </a:ext>
            </a:extLst>
          </p:cNvPr>
          <p:cNvSpPr>
            <a:spLocks/>
          </p:cNvSpPr>
          <p:nvPr/>
        </p:nvSpPr>
        <p:spPr bwMode="auto">
          <a:xfrm>
            <a:off x="3408322" y="1752644"/>
            <a:ext cx="71438" cy="673100"/>
          </a:xfrm>
          <a:prstGeom prst="leftBrace">
            <a:avLst>
              <a:gd name="adj1" fmla="val 5037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8">
            <a:extLst>
              <a:ext uri="{FF2B5EF4-FFF2-40B4-BE49-F238E27FC236}">
                <a16:creationId xmlns:a16="http://schemas.microsoft.com/office/drawing/2014/main" id="{DA35EA33-C7DE-4E5D-BA5A-6A7A926F3B5C}"/>
              </a:ext>
            </a:extLst>
          </p:cNvPr>
          <p:cNvSpPr>
            <a:spLocks/>
          </p:cNvSpPr>
          <p:nvPr/>
        </p:nvSpPr>
        <p:spPr bwMode="auto">
          <a:xfrm>
            <a:off x="5775218" y="1716948"/>
            <a:ext cx="71439" cy="683394"/>
          </a:xfrm>
          <a:prstGeom prst="rightBrace">
            <a:avLst>
              <a:gd name="adj1" fmla="val 5742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9">
            <a:extLst>
              <a:ext uri="{FF2B5EF4-FFF2-40B4-BE49-F238E27FC236}">
                <a16:creationId xmlns:a16="http://schemas.microsoft.com/office/drawing/2014/main" id="{82C7B5F3-0C12-49E8-A845-7AA52B2AE97E}"/>
              </a:ext>
            </a:extLst>
          </p:cNvPr>
          <p:cNvSpPr txBox="1">
            <a:spLocks noChangeArrowheads="1"/>
          </p:cNvSpPr>
          <p:nvPr/>
        </p:nvSpPr>
        <p:spPr bwMode="auto">
          <a:xfrm>
            <a:off x="1916131" y="2555941"/>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zh-CN" altLang="en-US" sz="2000" b="1" dirty="0">
                <a:solidFill>
                  <a:srgbClr val="660066"/>
                </a:solidFill>
              </a:rPr>
              <a:t>特殊稳定性</a:t>
            </a:r>
          </a:p>
        </p:txBody>
      </p:sp>
      <p:sp>
        <p:nvSpPr>
          <p:cNvPr id="15" name="AutoShape 10">
            <a:extLst>
              <a:ext uri="{FF2B5EF4-FFF2-40B4-BE49-F238E27FC236}">
                <a16:creationId xmlns:a16="http://schemas.microsoft.com/office/drawing/2014/main" id="{83BD3693-49DC-4EF7-8FC5-89664B51BE72}"/>
              </a:ext>
            </a:extLst>
          </p:cNvPr>
          <p:cNvSpPr>
            <a:spLocks/>
          </p:cNvSpPr>
          <p:nvPr/>
        </p:nvSpPr>
        <p:spPr bwMode="auto">
          <a:xfrm>
            <a:off x="1844693" y="2101916"/>
            <a:ext cx="71438" cy="792163"/>
          </a:xfrm>
          <a:prstGeom prst="leftBrace">
            <a:avLst>
              <a:gd name="adj1" fmla="val 9240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1">
            <a:extLst>
              <a:ext uri="{FF2B5EF4-FFF2-40B4-BE49-F238E27FC236}">
                <a16:creationId xmlns:a16="http://schemas.microsoft.com/office/drawing/2014/main" id="{81DDD5CE-4623-4ED2-AF07-1A106E84678D}"/>
              </a:ext>
            </a:extLst>
          </p:cNvPr>
          <p:cNvSpPr txBox="1">
            <a:spLocks noChangeArrowheads="1"/>
          </p:cNvSpPr>
          <p:nvPr/>
        </p:nvSpPr>
        <p:spPr bwMode="auto">
          <a:xfrm>
            <a:off x="1023938" y="2282891"/>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zh-CN" altLang="en-US" sz="2400" b="1">
                <a:solidFill>
                  <a:schemeClr val="tx1"/>
                </a:solidFill>
              </a:rPr>
              <a:t>特性</a:t>
            </a:r>
          </a:p>
        </p:txBody>
      </p:sp>
      <p:sp>
        <p:nvSpPr>
          <p:cNvPr id="17" name="Text Box 12">
            <a:extLst>
              <a:ext uri="{FF2B5EF4-FFF2-40B4-BE49-F238E27FC236}">
                <a16:creationId xmlns:a16="http://schemas.microsoft.com/office/drawing/2014/main" id="{C18A14F0-E240-4D2E-9367-AC0864931E86}"/>
              </a:ext>
            </a:extLst>
          </p:cNvPr>
          <p:cNvSpPr txBox="1">
            <a:spLocks noChangeArrowheads="1"/>
          </p:cNvSpPr>
          <p:nvPr/>
        </p:nvSpPr>
        <p:spPr bwMode="auto">
          <a:xfrm>
            <a:off x="552450" y="3075054"/>
            <a:ext cx="5387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CN" altLang="en-US" sz="2400" b="1" dirty="0">
                <a:solidFill>
                  <a:schemeClr val="tx1"/>
                </a:solidFill>
              </a:rPr>
              <a:t>后来发现</a:t>
            </a:r>
            <a:r>
              <a:rPr kumimoji="0" lang="en-US" altLang="zh-CN" sz="2400" b="1" dirty="0">
                <a:solidFill>
                  <a:schemeClr val="tx1"/>
                </a:solidFill>
              </a:rPr>
              <a:t>——</a:t>
            </a:r>
            <a:r>
              <a:rPr kumimoji="0" lang="zh-CN" altLang="en-US" sz="2400" b="1" dirty="0">
                <a:solidFill>
                  <a:schemeClr val="tx1"/>
                </a:solidFill>
              </a:rPr>
              <a:t>都是</a:t>
            </a:r>
            <a:r>
              <a:rPr kumimoji="0" lang="zh-CN" altLang="en-US" sz="2400" b="1" dirty="0">
                <a:solidFill>
                  <a:srgbClr val="CC0099"/>
                </a:solidFill>
              </a:rPr>
              <a:t>苯及其衍生物</a:t>
            </a:r>
          </a:p>
        </p:txBody>
      </p:sp>
      <p:sp>
        <p:nvSpPr>
          <p:cNvPr id="18" name="Text Box 13">
            <a:extLst>
              <a:ext uri="{FF2B5EF4-FFF2-40B4-BE49-F238E27FC236}">
                <a16:creationId xmlns:a16="http://schemas.microsoft.com/office/drawing/2014/main" id="{39E9D67C-08B9-42C6-91CA-F80FB7228612}"/>
              </a:ext>
            </a:extLst>
          </p:cNvPr>
          <p:cNvSpPr txBox="1">
            <a:spLocks noChangeArrowheads="1"/>
          </p:cNvSpPr>
          <p:nvPr/>
        </p:nvSpPr>
        <p:spPr bwMode="auto">
          <a:xfrm>
            <a:off x="539750" y="4083116"/>
            <a:ext cx="3887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CN" altLang="en-US" sz="2400" b="1" dirty="0">
                <a:solidFill>
                  <a:schemeClr val="tx1"/>
                </a:solidFill>
              </a:rPr>
              <a:t>用分子轨道研究其结构</a:t>
            </a:r>
          </a:p>
        </p:txBody>
      </p:sp>
      <p:sp>
        <p:nvSpPr>
          <p:cNvPr id="19" name="Text Box 14">
            <a:extLst>
              <a:ext uri="{FF2B5EF4-FFF2-40B4-BE49-F238E27FC236}">
                <a16:creationId xmlns:a16="http://schemas.microsoft.com/office/drawing/2014/main" id="{C8CBAD1E-9CB5-4485-95FE-1359F52CC34D}"/>
              </a:ext>
            </a:extLst>
          </p:cNvPr>
          <p:cNvSpPr txBox="1">
            <a:spLocks noChangeArrowheads="1"/>
          </p:cNvSpPr>
          <p:nvPr/>
        </p:nvSpPr>
        <p:spPr bwMode="auto">
          <a:xfrm>
            <a:off x="539750" y="4943541"/>
            <a:ext cx="72215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zh-CN" altLang="en-US" sz="2400" b="1" dirty="0">
                <a:solidFill>
                  <a:schemeClr val="tx1"/>
                </a:solidFill>
              </a:rPr>
              <a:t>本质：平面环状结构，环上具有由</a:t>
            </a:r>
            <a:r>
              <a:rPr kumimoji="0" lang="en-US" altLang="zh-CN" sz="2400" b="1" dirty="0">
                <a:solidFill>
                  <a:srgbClr val="CC0099"/>
                </a:solidFill>
              </a:rPr>
              <a:t>4n+2</a:t>
            </a:r>
            <a:r>
              <a:rPr kumimoji="0" lang="zh-CN" altLang="en-US" sz="2400" b="1" dirty="0">
                <a:solidFill>
                  <a:srgbClr val="CC0099"/>
                </a:solidFill>
              </a:rPr>
              <a:t>个</a:t>
            </a:r>
            <a:r>
              <a:rPr kumimoji="0" lang="en-US" altLang="zh-CN" sz="2400" b="1" dirty="0">
                <a:solidFill>
                  <a:srgbClr val="CC0099"/>
                </a:solidFill>
              </a:rPr>
              <a:t>p</a:t>
            </a:r>
            <a:r>
              <a:rPr kumimoji="0" lang="zh-CN" altLang="en-US" sz="2400" b="1" dirty="0">
                <a:solidFill>
                  <a:srgbClr val="CC0099"/>
                </a:solidFill>
              </a:rPr>
              <a:t>电子</a:t>
            </a:r>
          </a:p>
          <a:p>
            <a:pPr algn="l"/>
            <a:r>
              <a:rPr kumimoji="0" lang="zh-CN" altLang="en-US" sz="2400" b="1" dirty="0">
                <a:solidFill>
                  <a:srgbClr val="CC0099"/>
                </a:solidFill>
              </a:rPr>
              <a:t>             组成的电子环流</a:t>
            </a:r>
          </a:p>
        </p:txBody>
      </p:sp>
      <p:sp>
        <p:nvSpPr>
          <p:cNvPr id="20" name="Text Box 15">
            <a:extLst>
              <a:ext uri="{FF2B5EF4-FFF2-40B4-BE49-F238E27FC236}">
                <a16:creationId xmlns:a16="http://schemas.microsoft.com/office/drawing/2014/main" id="{F50361DD-C202-432F-8AA2-BF688D9B25D1}"/>
              </a:ext>
            </a:extLst>
          </p:cNvPr>
          <p:cNvSpPr txBox="1">
            <a:spLocks noChangeArrowheads="1"/>
          </p:cNvSpPr>
          <p:nvPr/>
        </p:nvSpPr>
        <p:spPr bwMode="auto">
          <a:xfrm>
            <a:off x="565150" y="6089716"/>
            <a:ext cx="82446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0" lang="zh-CN" altLang="en-US" sz="2400" b="1" dirty="0">
                <a:solidFill>
                  <a:schemeClr val="tx1"/>
                </a:solidFill>
              </a:rPr>
              <a:t>不含苯环，而且有上述结构特点和性质</a:t>
            </a:r>
            <a:r>
              <a:rPr kumimoji="0" lang="zh-CN" altLang="en-US" sz="2400" b="1" dirty="0">
                <a:solidFill>
                  <a:schemeClr val="tx1"/>
                </a:solidFill>
                <a:sym typeface="Wingdings" panose="05000000000000000000" pitchFamily="2" charset="2"/>
              </a:rPr>
              <a:t></a:t>
            </a:r>
            <a:r>
              <a:rPr kumimoji="0" lang="zh-CN" altLang="en-US" sz="2400" dirty="0">
                <a:solidFill>
                  <a:schemeClr val="tx1"/>
                </a:solidFill>
                <a:sym typeface="Wingdings" panose="05000000000000000000" pitchFamily="2" charset="2"/>
              </a:rPr>
              <a:t> </a:t>
            </a:r>
            <a:r>
              <a:rPr kumimoji="0" lang="zh-CN" altLang="en-US" sz="2400" b="1" dirty="0">
                <a:solidFill>
                  <a:srgbClr val="CC0099"/>
                </a:solidFill>
                <a:sym typeface="Wingdings" panose="05000000000000000000" pitchFamily="2" charset="2"/>
              </a:rPr>
              <a:t>非苯类芳香化合物</a:t>
            </a:r>
            <a:endParaRPr kumimoji="0" lang="zh-CN" altLang="en-US" sz="2400" b="1" dirty="0">
              <a:solidFill>
                <a:srgbClr val="CC0099"/>
              </a:solidFill>
            </a:endParaRPr>
          </a:p>
        </p:txBody>
      </p:sp>
      <p:sp>
        <p:nvSpPr>
          <p:cNvPr id="21" name="AutoShape 16">
            <a:extLst>
              <a:ext uri="{FF2B5EF4-FFF2-40B4-BE49-F238E27FC236}">
                <a16:creationId xmlns:a16="http://schemas.microsoft.com/office/drawing/2014/main" id="{A6D655D9-75B3-4307-9823-F32C8475CB36}"/>
              </a:ext>
            </a:extLst>
          </p:cNvPr>
          <p:cNvSpPr>
            <a:spLocks noChangeArrowheads="1"/>
          </p:cNvSpPr>
          <p:nvPr/>
        </p:nvSpPr>
        <p:spPr bwMode="auto">
          <a:xfrm>
            <a:off x="755650" y="1779654"/>
            <a:ext cx="144463" cy="1295400"/>
          </a:xfrm>
          <a:prstGeom prst="downArrow">
            <a:avLst>
              <a:gd name="adj1" fmla="val 50000"/>
              <a:gd name="adj2" fmla="val 224175"/>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2" name="AutoShape 17">
            <a:extLst>
              <a:ext uri="{FF2B5EF4-FFF2-40B4-BE49-F238E27FC236}">
                <a16:creationId xmlns:a16="http://schemas.microsoft.com/office/drawing/2014/main" id="{2B9A4E19-A09D-4C6A-B125-943EF979B349}"/>
              </a:ext>
            </a:extLst>
          </p:cNvPr>
          <p:cNvSpPr>
            <a:spLocks noChangeArrowheads="1"/>
          </p:cNvSpPr>
          <p:nvPr/>
        </p:nvSpPr>
        <p:spPr bwMode="auto">
          <a:xfrm>
            <a:off x="755650" y="3651316"/>
            <a:ext cx="144463" cy="431800"/>
          </a:xfrm>
          <a:prstGeom prst="downArrow">
            <a:avLst>
              <a:gd name="adj1" fmla="val 50000"/>
              <a:gd name="adj2" fmla="val 74725"/>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3" name="AutoShape 18">
            <a:extLst>
              <a:ext uri="{FF2B5EF4-FFF2-40B4-BE49-F238E27FC236}">
                <a16:creationId xmlns:a16="http://schemas.microsoft.com/office/drawing/2014/main" id="{48087C21-ECCB-4A40-8443-70359E8819C6}"/>
              </a:ext>
            </a:extLst>
          </p:cNvPr>
          <p:cNvSpPr>
            <a:spLocks noChangeArrowheads="1"/>
          </p:cNvSpPr>
          <p:nvPr/>
        </p:nvSpPr>
        <p:spPr bwMode="auto">
          <a:xfrm>
            <a:off x="755650" y="4514916"/>
            <a:ext cx="144463" cy="431800"/>
          </a:xfrm>
          <a:prstGeom prst="downArrow">
            <a:avLst>
              <a:gd name="adj1" fmla="val 50000"/>
              <a:gd name="adj2" fmla="val 74725"/>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4" name="AutoShape 19">
            <a:extLst>
              <a:ext uri="{FF2B5EF4-FFF2-40B4-BE49-F238E27FC236}">
                <a16:creationId xmlns:a16="http://schemas.microsoft.com/office/drawing/2014/main" id="{5DB47717-3ADE-4849-BB15-FB02C3B520C6}"/>
              </a:ext>
            </a:extLst>
          </p:cNvPr>
          <p:cNvSpPr>
            <a:spLocks noChangeArrowheads="1"/>
          </p:cNvSpPr>
          <p:nvPr/>
        </p:nvSpPr>
        <p:spPr bwMode="auto">
          <a:xfrm>
            <a:off x="755650" y="5596004"/>
            <a:ext cx="144463" cy="431800"/>
          </a:xfrm>
          <a:prstGeom prst="downArrow">
            <a:avLst>
              <a:gd name="adj1" fmla="val 50000"/>
              <a:gd name="adj2" fmla="val 74725"/>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 name="日期占位符 2">
            <a:extLst>
              <a:ext uri="{FF2B5EF4-FFF2-40B4-BE49-F238E27FC236}">
                <a16:creationId xmlns:a16="http://schemas.microsoft.com/office/drawing/2014/main" id="{BF41A54E-A57A-4428-A36C-9A1D5E8FC04E}"/>
              </a:ext>
            </a:extLst>
          </p:cNvPr>
          <p:cNvSpPr>
            <a:spLocks noGrp="1"/>
          </p:cNvSpPr>
          <p:nvPr>
            <p:ph type="dt" sz="half" idx="10"/>
          </p:nvPr>
        </p:nvSpPr>
        <p:spPr/>
        <p:txBody>
          <a:bodyPr/>
          <a:lstStyle/>
          <a:p>
            <a:pPr>
              <a:defRPr/>
            </a:pPr>
            <a:fld id="{05B5D2BD-4F74-48F1-9EC7-FC39B86A77D4}" type="datetime11">
              <a:rPr lang="zh-CN" altLang="en-US" smtClean="0"/>
              <a:t>13:39:02</a:t>
            </a:fld>
            <a:endParaRPr lang="en-US"/>
          </a:p>
        </p:txBody>
      </p:sp>
      <p:sp>
        <p:nvSpPr>
          <p:cNvPr id="4" name="灯片编号占位符 3">
            <a:extLst>
              <a:ext uri="{FF2B5EF4-FFF2-40B4-BE49-F238E27FC236}">
                <a16:creationId xmlns:a16="http://schemas.microsoft.com/office/drawing/2014/main" id="{95D76630-6D18-4D19-8D27-357B9F2526DE}"/>
              </a:ext>
            </a:extLst>
          </p:cNvPr>
          <p:cNvSpPr>
            <a:spLocks noGrp="1"/>
          </p:cNvSpPr>
          <p:nvPr>
            <p:ph type="sldNum" sz="quarter" idx="12"/>
          </p:nvPr>
        </p:nvSpPr>
        <p:spPr/>
        <p:txBody>
          <a:bodyPr/>
          <a:lstStyle/>
          <a:p>
            <a:fld id="{8A709BD3-85C3-42A7-8D66-86EF4A2C91EF}" type="slidenum">
              <a:rPr lang="en-US" altLang="zh-CN" smtClean="0"/>
              <a:pPr/>
              <a:t>3</a:t>
            </a:fld>
            <a:endParaRPr lang="en-US" altLang="zh-CN"/>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7" name="Rectangle 9">
            <a:extLst>
              <a:ext uri="{FF2B5EF4-FFF2-40B4-BE49-F238E27FC236}">
                <a16:creationId xmlns:a16="http://schemas.microsoft.com/office/drawing/2014/main" id="{06CD8126-82BB-4CF4-A22D-A893A7CE483D}"/>
              </a:ext>
            </a:extLst>
          </p:cNvPr>
          <p:cNvSpPr>
            <a:spLocks noChangeArrowheads="1"/>
          </p:cNvSpPr>
          <p:nvPr/>
        </p:nvSpPr>
        <p:spPr bwMode="auto">
          <a:xfrm>
            <a:off x="250825" y="620713"/>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宋体" panose="02010600030101010101" pitchFamily="2" charset="-122"/>
                <a:ea typeface="宋体" panose="02010600030101010101" pitchFamily="2" charset="-122"/>
                <a:cs typeface="Times New Roman" panose="02020603050405020304" pitchFamily="18" charset="0"/>
              </a:rPr>
              <a:t>烷基苯的卤代：</a:t>
            </a:r>
            <a:endParaRPr lang="zh-CN" altLang="en-US" sz="2400" b="1">
              <a:latin typeface="Arial" panose="020B0604020202020204" pitchFamily="34" charset="0"/>
              <a:ea typeface="宋体" panose="02010600030101010101" pitchFamily="2" charset="-122"/>
              <a:cs typeface="Times New Roman" panose="02020603050405020304" pitchFamily="18" charset="0"/>
            </a:endParaRPr>
          </a:p>
        </p:txBody>
      </p:sp>
      <p:sp>
        <p:nvSpPr>
          <p:cNvPr id="29699" name="Rectangle 10">
            <a:extLst>
              <a:ext uri="{FF2B5EF4-FFF2-40B4-BE49-F238E27FC236}">
                <a16:creationId xmlns:a16="http://schemas.microsoft.com/office/drawing/2014/main" id="{11794316-4B34-4CF2-9BA9-2D32B17DC40B}"/>
              </a:ext>
            </a:extLst>
          </p:cNvPr>
          <p:cNvSpPr>
            <a:spLocks noChangeArrowheads="1"/>
          </p:cNvSpPr>
          <p:nvPr/>
        </p:nvSpPr>
        <p:spPr bwMode="auto">
          <a:xfrm>
            <a:off x="2514600" y="2724150"/>
            <a:ext cx="596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00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a:latin typeface="宋体" panose="02010600030101010101" pitchFamily="2" charset="-122"/>
                <a:ea typeface="宋体" panose="02010600030101010101" pitchFamily="2" charset="-122"/>
                <a:cs typeface="Times New Roman" panose="02020603050405020304" pitchFamily="18" charset="0"/>
              </a:rPr>
              <a:t>:</a:t>
            </a:r>
            <a:endParaRPr lang="en-US" altLang="zh-CN">
              <a:latin typeface="Arial" panose="020B0604020202020204" pitchFamily="34" charset="0"/>
              <a:ea typeface="宋体" panose="02010600030101010101" pitchFamily="2" charset="-122"/>
              <a:cs typeface="Times New Roman" panose="02020603050405020304" pitchFamily="18" charset="0"/>
            </a:endParaRPr>
          </a:p>
        </p:txBody>
      </p:sp>
      <p:sp>
        <p:nvSpPr>
          <p:cNvPr id="29700" name="Rectangle 12">
            <a:extLst>
              <a:ext uri="{FF2B5EF4-FFF2-40B4-BE49-F238E27FC236}">
                <a16:creationId xmlns:a16="http://schemas.microsoft.com/office/drawing/2014/main" id="{BC90F224-02C5-4925-873C-FEA167CE45EA}"/>
              </a:ext>
            </a:extLst>
          </p:cNvPr>
          <p:cNvSpPr>
            <a:spLocks noChangeArrowheads="1"/>
          </p:cNvSpPr>
          <p:nvPr/>
        </p:nvSpPr>
        <p:spPr bwMode="auto">
          <a:xfrm>
            <a:off x="0" y="2671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ndParaRPr>
          </a:p>
        </p:txBody>
      </p:sp>
      <p:graphicFrame>
        <p:nvGraphicFramePr>
          <p:cNvPr id="237579" name="Object 11">
            <a:extLst>
              <a:ext uri="{FF2B5EF4-FFF2-40B4-BE49-F238E27FC236}">
                <a16:creationId xmlns:a16="http://schemas.microsoft.com/office/drawing/2014/main" id="{F50ECF08-F9CB-49D3-A8E2-03EE508438AF}"/>
              </a:ext>
            </a:extLst>
          </p:cNvPr>
          <p:cNvGraphicFramePr>
            <a:graphicFrameLocks noChangeAspect="1"/>
          </p:cNvGraphicFramePr>
          <p:nvPr/>
        </p:nvGraphicFramePr>
        <p:xfrm>
          <a:off x="1187450" y="1700213"/>
          <a:ext cx="6911975" cy="2805112"/>
        </p:xfrm>
        <a:graphic>
          <a:graphicData uri="http://schemas.openxmlformats.org/presentationml/2006/ole">
            <mc:AlternateContent xmlns:mc="http://schemas.openxmlformats.org/markup-compatibility/2006">
              <mc:Choice xmlns:v="urn:schemas-microsoft-com:vml" Requires="v">
                <p:oleObj spid="_x0000_s95281" name="CS ChemDraw Drawing" r:id="rId3" imgW="4702910" imgH="1907621" progId="ChemDraw.Document.6.0">
                  <p:embed/>
                </p:oleObj>
              </mc:Choice>
              <mc:Fallback>
                <p:oleObj name="CS ChemDraw Drawing" r:id="rId3" imgW="4702910" imgH="1907621" progId="ChemDraw.Document.6.0">
                  <p:embed/>
                  <p:pic>
                    <p:nvPicPr>
                      <p:cNvPr id="237579" name="Object 11">
                        <a:extLst>
                          <a:ext uri="{FF2B5EF4-FFF2-40B4-BE49-F238E27FC236}">
                            <a16:creationId xmlns:a16="http://schemas.microsoft.com/office/drawing/2014/main" id="{F50ECF08-F9CB-49D3-A8E2-03EE50843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700213"/>
                        <a:ext cx="6911975"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7581" name="Rectangle 13">
            <a:extLst>
              <a:ext uri="{FF2B5EF4-FFF2-40B4-BE49-F238E27FC236}">
                <a16:creationId xmlns:a16="http://schemas.microsoft.com/office/drawing/2014/main" id="{1EC1ADD1-BFE6-40EB-8076-A8802B84FF1F}"/>
              </a:ext>
            </a:extLst>
          </p:cNvPr>
          <p:cNvSpPr>
            <a:spLocks noChangeArrowheads="1"/>
          </p:cNvSpPr>
          <p:nvPr/>
        </p:nvSpPr>
        <p:spPr bwMode="auto">
          <a:xfrm>
            <a:off x="0" y="4941888"/>
            <a:ext cx="89646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反应条件不同，产物也不同。因两者反应历程不同，光照卤代为自由基历程，而前者为离子型亲电取代反应。</a:t>
            </a:r>
          </a:p>
        </p:txBody>
      </p:sp>
      <p:pic>
        <p:nvPicPr>
          <p:cNvPr id="29703" name="Picture 27">
            <a:extLst>
              <a:ext uri="{FF2B5EF4-FFF2-40B4-BE49-F238E27FC236}">
                <a16:creationId xmlns:a16="http://schemas.microsoft.com/office/drawing/2014/main" id="{D6DC3075-A504-42B5-87A1-807FA4CD813B}"/>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54088" y="3290888"/>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4" name="Picture 27">
            <a:extLst>
              <a:ext uri="{FF2B5EF4-FFF2-40B4-BE49-F238E27FC236}">
                <a16:creationId xmlns:a16="http://schemas.microsoft.com/office/drawing/2014/main" id="{A2D03DAC-314F-4DDB-9B87-088A5728185D}"/>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547813" y="3290888"/>
            <a:ext cx="488950"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5" name="Picture 27">
            <a:extLst>
              <a:ext uri="{FF2B5EF4-FFF2-40B4-BE49-F238E27FC236}">
                <a16:creationId xmlns:a16="http://schemas.microsoft.com/office/drawing/2014/main" id="{42BE80B6-2E68-459C-BEF1-B1DAFF6F8091}"/>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108200" y="3290888"/>
            <a:ext cx="490538" cy="46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E7CEDB76-AF25-4EB0-971E-9FF98BA42F27}"/>
              </a:ext>
            </a:extLst>
          </p:cNvPr>
          <p:cNvSpPr>
            <a:spLocks noGrp="1"/>
          </p:cNvSpPr>
          <p:nvPr>
            <p:ph type="dt" sz="quarter" idx="10"/>
          </p:nvPr>
        </p:nvSpPr>
        <p:spPr/>
        <p:txBody>
          <a:bodyPr/>
          <a:lstStyle/>
          <a:p>
            <a:pPr>
              <a:defRPr/>
            </a:pPr>
            <a:fld id="{823D286B-3803-4A95-8EB7-5AD553EA6808}"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77F01B46-8739-4EE2-963F-D3551259BFAF}"/>
              </a:ext>
            </a:extLst>
          </p:cNvPr>
          <p:cNvSpPr>
            <a:spLocks noGrp="1"/>
          </p:cNvSpPr>
          <p:nvPr>
            <p:ph type="sldNum" sz="quarter" idx="12"/>
          </p:nvPr>
        </p:nvSpPr>
        <p:spPr/>
        <p:txBody>
          <a:bodyPr/>
          <a:lstStyle/>
          <a:p>
            <a:pPr>
              <a:defRPr/>
            </a:pPr>
            <a:fld id="{CA67CFA8-112F-45AF-A1AA-0BD883F4C20E}" type="slidenum">
              <a:rPr lang="en-US" altLang="zh-CN" smtClean="0"/>
              <a:pPr>
                <a:defRPr/>
              </a:pPr>
              <a:t>30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7577"/>
                                        </p:tgtEl>
                                        <p:attrNameLst>
                                          <p:attrName>style.visibility</p:attrName>
                                        </p:attrNameLst>
                                      </p:cBhvr>
                                      <p:to>
                                        <p:strVal val="visible"/>
                                      </p:to>
                                    </p:set>
                                    <p:animEffect transition="in" filter="slide(fromBottom)">
                                      <p:cBhvr>
                                        <p:cTn id="7" dur="500"/>
                                        <p:tgtEl>
                                          <p:spTgt spid="2375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37579"/>
                                        </p:tgtEl>
                                        <p:attrNameLst>
                                          <p:attrName>style.visibility</p:attrName>
                                        </p:attrNameLst>
                                      </p:cBhvr>
                                      <p:to>
                                        <p:strVal val="visible"/>
                                      </p:to>
                                    </p:set>
                                    <p:animEffect transition="in" filter="slide(fromBottom)">
                                      <p:cBhvr>
                                        <p:cTn id="12" dur="500"/>
                                        <p:tgtEl>
                                          <p:spTgt spid="2375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37581"/>
                                        </p:tgtEl>
                                        <p:attrNameLst>
                                          <p:attrName>style.visibility</p:attrName>
                                        </p:attrNameLst>
                                      </p:cBhvr>
                                      <p:to>
                                        <p:strVal val="visible"/>
                                      </p:to>
                                    </p:set>
                                    <p:animEffect transition="in" filter="slide(fromBottom)">
                                      <p:cBhvr>
                                        <p:cTn id="17" dur="500"/>
                                        <p:tgtEl>
                                          <p:spTgt spid="237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7" grpId="0"/>
      <p:bldP spid="2375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0" name="Rectangle 4">
            <a:extLst>
              <a:ext uri="{FF2B5EF4-FFF2-40B4-BE49-F238E27FC236}">
                <a16:creationId xmlns:a16="http://schemas.microsoft.com/office/drawing/2014/main" id="{3CB4F68A-1213-4956-8D47-1E657A2E700C}"/>
              </a:ext>
            </a:extLst>
          </p:cNvPr>
          <p:cNvSpPr>
            <a:spLocks noChangeArrowheads="1"/>
          </p:cNvSpPr>
          <p:nvPr/>
        </p:nvSpPr>
        <p:spPr bwMode="auto">
          <a:xfrm>
            <a:off x="971550" y="938640"/>
            <a:ext cx="809613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dirty="0">
                <a:latin typeface="Arial" panose="020B0604020202020204" pitchFamily="34" charset="0"/>
                <a:ea typeface="宋体" panose="02010600030101010101" pitchFamily="2" charset="-122"/>
              </a:rPr>
              <a:t>侧链较长的芳烃光照卤代主要发生在</a:t>
            </a:r>
            <a:r>
              <a:rPr lang="en-US" altLang="zh-CN" sz="2400" b="1" dirty="0">
                <a:latin typeface="Arial" panose="020B0604020202020204" pitchFamily="34" charset="0"/>
                <a:ea typeface="宋体" panose="02010600030101010101" pitchFamily="2" charset="-122"/>
              </a:rPr>
              <a:t>α</a:t>
            </a:r>
            <a:r>
              <a:rPr lang="zh-CN" altLang="en-US" sz="2400" b="1" dirty="0">
                <a:latin typeface="Arial" panose="020B0604020202020204" pitchFamily="34" charset="0"/>
                <a:ea typeface="宋体" panose="02010600030101010101" pitchFamily="2" charset="-122"/>
              </a:rPr>
              <a:t>碳原子上。</a:t>
            </a:r>
            <a:r>
              <a:rPr lang="en-US" altLang="zh-CN" sz="2400" b="1" dirty="0">
                <a:latin typeface="Arial" panose="020B0604020202020204" pitchFamily="34" charset="0"/>
                <a:ea typeface="宋体" panose="02010600030101010101" pitchFamily="2" charset="-122"/>
              </a:rPr>
              <a:t>(</a:t>
            </a:r>
            <a:r>
              <a:rPr lang="zh-CN" altLang="en-US" sz="2400" b="1" dirty="0">
                <a:solidFill>
                  <a:srgbClr val="FF0000"/>
                </a:solidFill>
                <a:latin typeface="Arial" panose="020B0604020202020204" pitchFamily="34" charset="0"/>
                <a:ea typeface="宋体" panose="02010600030101010101" pitchFamily="2" charset="-122"/>
              </a:rPr>
              <a:t>材料讲到这里</a:t>
            </a:r>
            <a:r>
              <a:rPr lang="en-US" altLang="zh-CN" sz="2400" b="1"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p:txBody>
      </p:sp>
      <p:graphicFrame>
        <p:nvGraphicFramePr>
          <p:cNvPr id="239623" name="Object 7">
            <a:extLst>
              <a:ext uri="{FF2B5EF4-FFF2-40B4-BE49-F238E27FC236}">
                <a16:creationId xmlns:a16="http://schemas.microsoft.com/office/drawing/2014/main" id="{8A57A665-F5C8-47DB-800D-B0FD10A84384}"/>
              </a:ext>
            </a:extLst>
          </p:cNvPr>
          <p:cNvGraphicFramePr>
            <a:graphicFrameLocks noGrp="1" noChangeAspect="1"/>
          </p:cNvGraphicFramePr>
          <p:nvPr>
            <p:ph/>
          </p:nvPr>
        </p:nvGraphicFramePr>
        <p:xfrm>
          <a:off x="901700" y="2060575"/>
          <a:ext cx="7269163" cy="3327400"/>
        </p:xfrm>
        <a:graphic>
          <a:graphicData uri="http://schemas.openxmlformats.org/presentationml/2006/ole">
            <mc:AlternateContent xmlns:mc="http://schemas.openxmlformats.org/markup-compatibility/2006">
              <mc:Choice xmlns:v="urn:schemas-microsoft-com:vml" Requires="v">
                <p:oleObj spid="_x0000_s96305" name="CS ChemDraw Drawing" r:id="rId3" imgW="4900777" imgH="2242878" progId="ChemDraw.Document.6.0">
                  <p:embed/>
                </p:oleObj>
              </mc:Choice>
              <mc:Fallback>
                <p:oleObj name="CS ChemDraw Drawing" r:id="rId3" imgW="4900777" imgH="2242878" progId="ChemDraw.Document.6.0">
                  <p:embed/>
                  <p:pic>
                    <p:nvPicPr>
                      <p:cNvPr id="239623" name="Object 7">
                        <a:extLst>
                          <a:ext uri="{FF2B5EF4-FFF2-40B4-BE49-F238E27FC236}">
                            <a16:creationId xmlns:a16="http://schemas.microsoft.com/office/drawing/2014/main" id="{8A57A665-F5C8-47DB-800D-B0FD10A84384}"/>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00" y="2060575"/>
                        <a:ext cx="7269163" cy="332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EBC00D89-7F28-4134-A936-09417ACAB90D}"/>
              </a:ext>
            </a:extLst>
          </p:cNvPr>
          <p:cNvSpPr>
            <a:spLocks noGrp="1"/>
          </p:cNvSpPr>
          <p:nvPr>
            <p:ph type="dt" sz="quarter" idx="10"/>
          </p:nvPr>
        </p:nvSpPr>
        <p:spPr/>
        <p:txBody>
          <a:bodyPr/>
          <a:lstStyle/>
          <a:p>
            <a:pPr>
              <a:defRPr/>
            </a:pPr>
            <a:fld id="{98C24C74-EE95-4134-A6E3-E6B3FF578F71}"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2BDF7226-F74E-4567-8783-8FBBE5D9FC3D}"/>
              </a:ext>
            </a:extLst>
          </p:cNvPr>
          <p:cNvSpPr>
            <a:spLocks noGrp="1"/>
          </p:cNvSpPr>
          <p:nvPr>
            <p:ph type="sldNum" sz="quarter" idx="12"/>
          </p:nvPr>
        </p:nvSpPr>
        <p:spPr/>
        <p:txBody>
          <a:bodyPr/>
          <a:lstStyle/>
          <a:p>
            <a:pPr>
              <a:defRPr/>
            </a:pPr>
            <a:fld id="{599E07DA-935F-44F6-A5C3-B6754E3C9982}" type="slidenum">
              <a:rPr lang="en-US" altLang="zh-CN" smtClean="0"/>
              <a:pPr>
                <a:defRPr/>
              </a:pPr>
              <a:t>31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9620"/>
                                        </p:tgtEl>
                                        <p:attrNameLst>
                                          <p:attrName>style.visibility</p:attrName>
                                        </p:attrNameLst>
                                      </p:cBhvr>
                                      <p:to>
                                        <p:strVal val="visible"/>
                                      </p:to>
                                    </p:set>
                                    <p:animEffect transition="in" filter="slide(fromBottom)">
                                      <p:cBhvr>
                                        <p:cTn id="7" dur="500"/>
                                        <p:tgtEl>
                                          <p:spTgt spid="239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39623"/>
                                        </p:tgtEl>
                                        <p:attrNameLst>
                                          <p:attrName>style.visibility</p:attrName>
                                        </p:attrNameLst>
                                      </p:cBhvr>
                                      <p:to>
                                        <p:strVal val="visible"/>
                                      </p:to>
                                    </p:set>
                                    <p:animEffect transition="in" filter="slide(fromBottom)">
                                      <p:cBhvr>
                                        <p:cTn id="12" dur="500"/>
                                        <p:tgtEl>
                                          <p:spTgt spid="239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a:extLst>
              <a:ext uri="{FF2B5EF4-FFF2-40B4-BE49-F238E27FC236}">
                <a16:creationId xmlns:a16="http://schemas.microsoft.com/office/drawing/2014/main" id="{67B0FA9F-9E34-4AE5-9FCE-D02F7BCFEFA3}"/>
              </a:ext>
            </a:extLst>
          </p:cNvPr>
          <p:cNvSpPr>
            <a:spLocks noChangeArrowheads="1"/>
          </p:cNvSpPr>
          <p:nvPr/>
        </p:nvSpPr>
        <p:spPr bwMode="auto">
          <a:xfrm>
            <a:off x="696914" y="4005176"/>
            <a:ext cx="7815260" cy="2395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fontAlgn="base">
              <a:spcBef>
                <a:spcPct val="20000"/>
              </a:spcBef>
              <a:spcAft>
                <a:spcPct val="0"/>
              </a:spcAft>
              <a:buChar char="»"/>
              <a:defRPr sz="2000">
                <a:solidFill>
                  <a:schemeClr val="tx1"/>
                </a:solidFill>
                <a:latin typeface="Arial" charset="0"/>
                <a:ea typeface="宋体" charset="-122"/>
              </a:defRPr>
            </a:lvl6pPr>
            <a:lvl7pPr marL="2971800" indent="-228600" fontAlgn="base">
              <a:spcBef>
                <a:spcPct val="20000"/>
              </a:spcBef>
              <a:spcAft>
                <a:spcPct val="0"/>
              </a:spcAft>
              <a:buChar char="»"/>
              <a:defRPr sz="2000">
                <a:solidFill>
                  <a:schemeClr val="tx1"/>
                </a:solidFill>
                <a:latin typeface="Arial" charset="0"/>
                <a:ea typeface="宋体" charset="-122"/>
              </a:defRPr>
            </a:lvl7pPr>
            <a:lvl8pPr marL="3429000" indent="-228600" fontAlgn="base">
              <a:spcBef>
                <a:spcPct val="20000"/>
              </a:spcBef>
              <a:spcAft>
                <a:spcPct val="0"/>
              </a:spcAft>
              <a:buChar char="»"/>
              <a:defRPr sz="2000">
                <a:solidFill>
                  <a:schemeClr val="tx1"/>
                </a:solidFill>
                <a:latin typeface="Arial" charset="0"/>
                <a:ea typeface="宋体" charset="-122"/>
              </a:defRPr>
            </a:lvl8pPr>
            <a:lvl9pPr marL="3886200" indent="-228600" fontAlgn="base">
              <a:spcBef>
                <a:spcPct val="20000"/>
              </a:spcBef>
              <a:spcAft>
                <a:spcPct val="0"/>
              </a:spcAft>
              <a:buChar char="»"/>
              <a:defRPr sz="2000">
                <a:solidFill>
                  <a:schemeClr val="tx1"/>
                </a:solidFill>
                <a:latin typeface="Arial" charset="0"/>
                <a:ea typeface="宋体" charset="-122"/>
              </a:defRPr>
            </a:lvl9pPr>
          </a:lstStyle>
          <a:p>
            <a:pPr marL="0" indent="0">
              <a:lnSpc>
                <a:spcPct val="150000"/>
              </a:lnSpc>
              <a:buFontTx/>
              <a:buNone/>
              <a:defRPr/>
            </a:pPr>
            <a:r>
              <a:rPr lang="zh-CN" altLang="en-US" sz="2400" b="1" dirty="0">
                <a:solidFill>
                  <a:schemeClr val="accent6">
                    <a:lumMod val="75000"/>
                  </a:schemeClr>
                </a:solidFill>
                <a:latin typeface="Times New Roman" panose="02020603050405020304" pitchFamily="18" charset="0"/>
              </a:rPr>
              <a:t>        常用催化剂：</a:t>
            </a:r>
            <a:r>
              <a:rPr lang="en-US" altLang="zh-CN" sz="2400" b="1" dirty="0">
                <a:solidFill>
                  <a:srgbClr val="FF0000"/>
                </a:solidFill>
                <a:latin typeface="Times New Roman" panose="02020603050405020304" pitchFamily="18" charset="0"/>
              </a:rPr>
              <a:t>AlCl</a:t>
            </a:r>
            <a:r>
              <a:rPr lang="en-US" altLang="zh-CN" sz="2400" b="1" baseline="-25000" dirty="0">
                <a:solidFill>
                  <a:srgbClr val="FF0000"/>
                </a:solidFill>
                <a:latin typeface="Times New Roman" panose="02020603050405020304" pitchFamily="18" charset="0"/>
              </a:rPr>
              <a:t>3</a:t>
            </a:r>
            <a:r>
              <a:rPr lang="en-US" altLang="zh-CN" sz="2400" b="1" dirty="0">
                <a:solidFill>
                  <a:srgbClr val="FF0000"/>
                </a:solidFill>
                <a:latin typeface="Times New Roman" panose="02020603050405020304" pitchFamily="18" charset="0"/>
              </a:rPr>
              <a:t>(</a:t>
            </a:r>
            <a:r>
              <a:rPr lang="zh-CN" altLang="en-US" sz="2400" b="1" dirty="0">
                <a:solidFill>
                  <a:srgbClr val="FF0000"/>
                </a:solidFill>
                <a:latin typeface="Times New Roman" panose="02020603050405020304" pitchFamily="18" charset="0"/>
              </a:rPr>
              <a:t>无水</a:t>
            </a:r>
            <a:r>
              <a:rPr lang="en-US" altLang="zh-CN" sz="2400" b="1" dirty="0">
                <a:solidFill>
                  <a:srgbClr val="FF0000"/>
                </a:solidFill>
                <a:latin typeface="Times New Roman" panose="02020603050405020304" pitchFamily="18" charset="0"/>
              </a:rPr>
              <a:t>)</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FeCl</a:t>
            </a:r>
            <a:r>
              <a:rPr lang="en-US" altLang="zh-CN" sz="2400" b="1" baseline="-25000" dirty="0">
                <a:solidFill>
                  <a:schemeClr val="accent6">
                    <a:lumMod val="75000"/>
                  </a:schemeClr>
                </a:solidFill>
                <a:latin typeface="Times New Roman" panose="02020603050405020304" pitchFamily="18" charset="0"/>
              </a:rPr>
              <a:t>3</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ZnCl</a:t>
            </a:r>
            <a:r>
              <a:rPr lang="en-US" altLang="zh-CN" sz="2400" b="1" baseline="-25000" dirty="0">
                <a:solidFill>
                  <a:schemeClr val="accent6">
                    <a:lumMod val="75000"/>
                  </a:schemeClr>
                </a:solidFill>
                <a:latin typeface="Times New Roman" panose="02020603050405020304" pitchFamily="18" charset="0"/>
              </a:rPr>
              <a:t>2</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SnCl</a:t>
            </a:r>
            <a:r>
              <a:rPr lang="en-US" altLang="zh-CN" sz="2400" b="1" baseline="-25000" dirty="0">
                <a:solidFill>
                  <a:schemeClr val="accent6">
                    <a:lumMod val="75000"/>
                  </a:schemeClr>
                </a:solidFill>
                <a:latin typeface="Times New Roman" panose="02020603050405020304" pitchFamily="18" charset="0"/>
              </a:rPr>
              <a:t>4</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BF</a:t>
            </a:r>
            <a:r>
              <a:rPr lang="en-US" altLang="zh-CN" sz="2400" b="1" baseline="-25000" dirty="0">
                <a:solidFill>
                  <a:schemeClr val="accent6">
                    <a:lumMod val="75000"/>
                  </a:schemeClr>
                </a:solidFill>
                <a:latin typeface="Times New Roman" panose="02020603050405020304" pitchFamily="18" charset="0"/>
              </a:rPr>
              <a:t>3</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HF(</a:t>
            </a:r>
            <a:r>
              <a:rPr lang="zh-CN" altLang="en-US" sz="2400" b="1" dirty="0">
                <a:solidFill>
                  <a:schemeClr val="accent6">
                    <a:lumMod val="75000"/>
                  </a:schemeClr>
                </a:solidFill>
                <a:latin typeface="Times New Roman" panose="02020603050405020304" pitchFamily="18" charset="0"/>
              </a:rPr>
              <a:t>无水</a:t>
            </a:r>
            <a:r>
              <a:rPr lang="en-US" altLang="zh-CN" sz="2400" b="1" dirty="0">
                <a:solidFill>
                  <a:schemeClr val="accent6">
                    <a:lumMod val="75000"/>
                  </a:schemeClr>
                </a:solidFill>
                <a:latin typeface="Times New Roman" panose="02020603050405020304" pitchFamily="18" charset="0"/>
              </a:rPr>
              <a:t>)</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H</a:t>
            </a:r>
            <a:r>
              <a:rPr lang="en-US" altLang="zh-CN" sz="2400" b="1" baseline="-25000" dirty="0">
                <a:solidFill>
                  <a:schemeClr val="accent6">
                    <a:lumMod val="75000"/>
                  </a:schemeClr>
                </a:solidFill>
                <a:latin typeface="Times New Roman" panose="02020603050405020304" pitchFamily="18" charset="0"/>
              </a:rPr>
              <a:t>2</a:t>
            </a:r>
            <a:r>
              <a:rPr lang="en-US" altLang="zh-CN" sz="2400" b="1" dirty="0">
                <a:solidFill>
                  <a:schemeClr val="accent6">
                    <a:lumMod val="75000"/>
                  </a:schemeClr>
                </a:solidFill>
                <a:latin typeface="Times New Roman" panose="02020603050405020304" pitchFamily="18" charset="0"/>
              </a:rPr>
              <a:t>SO</a:t>
            </a:r>
            <a:r>
              <a:rPr lang="en-US" altLang="zh-CN" sz="2400" b="1" baseline="-25000" dirty="0">
                <a:solidFill>
                  <a:schemeClr val="accent6">
                    <a:lumMod val="75000"/>
                  </a:schemeClr>
                </a:solidFill>
                <a:latin typeface="Times New Roman" panose="02020603050405020304" pitchFamily="18" charset="0"/>
              </a:rPr>
              <a:t>4</a:t>
            </a:r>
            <a:r>
              <a:rPr lang="en-US" altLang="zh-CN" sz="2400" b="1" dirty="0">
                <a:solidFill>
                  <a:schemeClr val="accent6">
                    <a:lumMod val="75000"/>
                  </a:schemeClr>
                </a:solidFill>
                <a:latin typeface="Times New Roman" panose="02020603050405020304" pitchFamily="18" charset="0"/>
              </a:rPr>
              <a:t>(95%)</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P</a:t>
            </a:r>
            <a:r>
              <a:rPr lang="en-US" altLang="zh-CN" sz="2400" b="1" baseline="-25000" dirty="0">
                <a:solidFill>
                  <a:schemeClr val="accent6">
                    <a:lumMod val="75000"/>
                  </a:schemeClr>
                </a:solidFill>
                <a:latin typeface="Times New Roman" panose="02020603050405020304" pitchFamily="18" charset="0"/>
              </a:rPr>
              <a:t>2</a:t>
            </a:r>
            <a:r>
              <a:rPr lang="en-US" altLang="zh-CN" sz="2400" b="1" dirty="0">
                <a:solidFill>
                  <a:schemeClr val="accent6">
                    <a:lumMod val="75000"/>
                  </a:schemeClr>
                </a:solidFill>
                <a:latin typeface="Times New Roman" panose="02020603050405020304" pitchFamily="18" charset="0"/>
              </a:rPr>
              <a:t>O</a:t>
            </a:r>
            <a:r>
              <a:rPr lang="en-US" altLang="zh-CN" sz="2400" b="1" baseline="-25000" dirty="0">
                <a:solidFill>
                  <a:schemeClr val="accent6">
                    <a:lumMod val="75000"/>
                  </a:schemeClr>
                </a:solidFill>
                <a:latin typeface="Times New Roman" panose="02020603050405020304" pitchFamily="18" charset="0"/>
              </a:rPr>
              <a:t>5</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H</a:t>
            </a:r>
            <a:r>
              <a:rPr lang="en-US" altLang="zh-CN" sz="2400" b="1" baseline="-25000" dirty="0">
                <a:solidFill>
                  <a:schemeClr val="accent6">
                    <a:lumMod val="75000"/>
                  </a:schemeClr>
                </a:solidFill>
                <a:latin typeface="Times New Roman" panose="02020603050405020304" pitchFamily="18" charset="0"/>
              </a:rPr>
              <a:t>3</a:t>
            </a:r>
            <a:r>
              <a:rPr lang="en-US" altLang="zh-CN" sz="2400" b="1" dirty="0">
                <a:solidFill>
                  <a:schemeClr val="accent6">
                    <a:lumMod val="75000"/>
                  </a:schemeClr>
                </a:solidFill>
                <a:latin typeface="Times New Roman" panose="02020603050405020304" pitchFamily="18" charset="0"/>
              </a:rPr>
              <a:t>PO</a:t>
            </a:r>
            <a:r>
              <a:rPr lang="en-US" altLang="zh-CN" sz="2400" b="1" baseline="-25000" dirty="0">
                <a:solidFill>
                  <a:schemeClr val="accent6">
                    <a:lumMod val="75000"/>
                  </a:schemeClr>
                </a:solidFill>
                <a:latin typeface="Times New Roman" panose="02020603050405020304" pitchFamily="18" charset="0"/>
              </a:rPr>
              <a:t>4</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TiCl</a:t>
            </a:r>
            <a:r>
              <a:rPr lang="en-US" altLang="zh-CN" sz="2400" b="1" baseline="-25000" dirty="0">
                <a:solidFill>
                  <a:schemeClr val="accent6">
                    <a:lumMod val="75000"/>
                  </a:schemeClr>
                </a:solidFill>
                <a:latin typeface="Times New Roman" panose="02020603050405020304" pitchFamily="18" charset="0"/>
              </a:rPr>
              <a:t>4</a:t>
            </a:r>
            <a:r>
              <a:rPr lang="zh-CN" altLang="en-US" sz="2400" b="1" dirty="0">
                <a:solidFill>
                  <a:schemeClr val="accent6">
                    <a:lumMod val="75000"/>
                  </a:schemeClr>
                </a:solidFill>
                <a:latin typeface="Times New Roman" panose="02020603050405020304" pitchFamily="18" charset="0"/>
              </a:rPr>
              <a:t>等。</a:t>
            </a:r>
            <a:endParaRPr lang="en-US" altLang="zh-CN" sz="2400" b="1" dirty="0">
              <a:solidFill>
                <a:schemeClr val="accent6">
                  <a:lumMod val="75000"/>
                </a:schemeClr>
              </a:solidFill>
              <a:latin typeface="Times New Roman" panose="02020603050405020304" pitchFamily="18" charset="0"/>
            </a:endParaRPr>
          </a:p>
          <a:p>
            <a:pPr marL="0" indent="0">
              <a:lnSpc>
                <a:spcPct val="150000"/>
              </a:lnSpc>
              <a:buFontTx/>
              <a:buNone/>
              <a:defRPr/>
            </a:pPr>
            <a:r>
              <a:rPr lang="zh-CN" altLang="en-US" sz="2400" b="1" dirty="0">
                <a:solidFill>
                  <a:schemeClr val="accent6">
                    <a:lumMod val="75000"/>
                  </a:schemeClr>
                </a:solidFill>
                <a:latin typeface="Times New Roman" panose="02020603050405020304" pitchFamily="18" charset="0"/>
              </a:rPr>
              <a:t>        烷基化剂：</a:t>
            </a:r>
            <a:r>
              <a:rPr lang="en-US" altLang="zh-CN" sz="2400" b="1" dirty="0">
                <a:solidFill>
                  <a:srgbClr val="FF0000"/>
                </a:solidFill>
                <a:latin typeface="Times New Roman" panose="02020603050405020304" pitchFamily="18" charset="0"/>
              </a:rPr>
              <a:t>RX</a:t>
            </a:r>
            <a:r>
              <a:rPr lang="zh-CN" altLang="en-US" sz="2400" b="1" dirty="0">
                <a:solidFill>
                  <a:srgbClr val="FF0000"/>
                </a:solidFill>
                <a:latin typeface="Times New Roman" panose="02020603050405020304" pitchFamily="18" charset="0"/>
              </a:rPr>
              <a:t>卤代烃</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ROH</a:t>
            </a:r>
            <a:r>
              <a:rPr lang="zh-CN" altLang="en-US" sz="2400" b="1" dirty="0">
                <a:solidFill>
                  <a:schemeClr val="accent6">
                    <a:lumMod val="75000"/>
                  </a:schemeClr>
                </a:solidFill>
                <a:latin typeface="Times New Roman" panose="02020603050405020304" pitchFamily="18" charset="0"/>
              </a:rPr>
              <a:t>醇、烯烃、</a:t>
            </a:r>
            <a:r>
              <a:rPr lang="en-US" altLang="zh-CN" sz="2400" b="1" dirty="0">
                <a:solidFill>
                  <a:schemeClr val="accent6">
                    <a:lumMod val="75000"/>
                  </a:schemeClr>
                </a:solidFill>
                <a:latin typeface="Times New Roman" panose="02020603050405020304" pitchFamily="18" charset="0"/>
              </a:rPr>
              <a:t>ROR’</a:t>
            </a:r>
            <a:r>
              <a:rPr lang="zh-CN" altLang="en-US" sz="2400" b="1" dirty="0">
                <a:solidFill>
                  <a:schemeClr val="accent6">
                    <a:lumMod val="75000"/>
                  </a:schemeClr>
                </a:solidFill>
                <a:latin typeface="Times New Roman" pitchFamily="18" charset="0"/>
              </a:rPr>
              <a:t>醚。</a:t>
            </a:r>
          </a:p>
          <a:p>
            <a:pPr marL="0" indent="0">
              <a:lnSpc>
                <a:spcPct val="150000"/>
              </a:lnSpc>
              <a:buFontTx/>
              <a:buNone/>
              <a:defRPr/>
            </a:pPr>
            <a:r>
              <a:rPr lang="zh-CN" altLang="en-US" sz="2400" b="1" dirty="0">
                <a:solidFill>
                  <a:schemeClr val="accent6">
                    <a:lumMod val="75000"/>
                  </a:schemeClr>
                </a:solidFill>
                <a:latin typeface="Times New Roman" pitchFamily="18" charset="0"/>
              </a:rPr>
              <a:t>        酰基化剂：</a:t>
            </a:r>
            <a:r>
              <a:rPr lang="en-US" altLang="zh-CN" sz="2400" b="1" dirty="0">
                <a:solidFill>
                  <a:srgbClr val="FF0000"/>
                </a:solidFill>
                <a:latin typeface="Times New Roman" panose="02020603050405020304" pitchFamily="18" charset="0"/>
              </a:rPr>
              <a:t>RCOX</a:t>
            </a:r>
            <a:r>
              <a:rPr lang="zh-CN" altLang="en-US" sz="2400" b="1" dirty="0">
                <a:solidFill>
                  <a:srgbClr val="FF0000"/>
                </a:solidFill>
                <a:latin typeface="Times New Roman" panose="02020603050405020304" pitchFamily="18" charset="0"/>
              </a:rPr>
              <a:t>酰卤</a:t>
            </a:r>
            <a:r>
              <a:rPr lang="zh-CN" altLang="en-US" sz="2400" b="1" dirty="0">
                <a:solidFill>
                  <a:schemeClr val="accent6">
                    <a:lumMod val="75000"/>
                  </a:schemeClr>
                </a:solidFill>
                <a:latin typeface="Times New Roman" panose="02020603050405020304" pitchFamily="18" charset="0"/>
              </a:rPr>
              <a:t>、</a:t>
            </a:r>
            <a:r>
              <a:rPr lang="en-US" altLang="zh-CN" sz="2400" b="1" dirty="0">
                <a:solidFill>
                  <a:schemeClr val="accent6">
                    <a:lumMod val="75000"/>
                  </a:schemeClr>
                </a:solidFill>
                <a:latin typeface="Times New Roman" panose="02020603050405020304" pitchFamily="18" charset="0"/>
              </a:rPr>
              <a:t>RCOOCOR</a:t>
            </a:r>
            <a:r>
              <a:rPr lang="zh-CN" altLang="en-US" sz="2400" b="1" dirty="0">
                <a:solidFill>
                  <a:schemeClr val="accent6">
                    <a:lumMod val="75000"/>
                  </a:schemeClr>
                </a:solidFill>
                <a:latin typeface="Times New Roman" panose="02020603050405020304" pitchFamily="18" charset="0"/>
              </a:rPr>
              <a:t>羧酸酐。</a:t>
            </a:r>
          </a:p>
        </p:txBody>
      </p:sp>
      <p:sp>
        <p:nvSpPr>
          <p:cNvPr id="33795" name="矩形 8">
            <a:extLst>
              <a:ext uri="{FF2B5EF4-FFF2-40B4-BE49-F238E27FC236}">
                <a16:creationId xmlns:a16="http://schemas.microsoft.com/office/drawing/2014/main" id="{0727FE68-AC29-49A0-97E4-7D2D604983D3}"/>
              </a:ext>
            </a:extLst>
          </p:cNvPr>
          <p:cNvSpPr>
            <a:spLocks noChangeArrowheads="1"/>
          </p:cNvSpPr>
          <p:nvPr/>
        </p:nvSpPr>
        <p:spPr bwMode="auto">
          <a:xfrm>
            <a:off x="19050" y="271463"/>
            <a:ext cx="5666936" cy="57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Friedel – Crafts</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反应，</a:t>
            </a:r>
            <a:r>
              <a:rPr lang="zh-CN" altLang="en-US" sz="2700" b="1" dirty="0">
                <a:solidFill>
                  <a:schemeClr val="tx2"/>
                </a:solidFill>
                <a:latin typeface="Arial" panose="020B0604020202020204" pitchFamily="34" charset="0"/>
              </a:rPr>
              <a:t>傅</a:t>
            </a:r>
            <a:r>
              <a:rPr lang="en-US" altLang="zh-CN" sz="2700" b="1" dirty="0">
                <a:solidFill>
                  <a:schemeClr val="tx2"/>
                </a:solidFill>
                <a:latin typeface="Arial" panose="020B0604020202020204" pitchFamily="34" charset="0"/>
              </a:rPr>
              <a:t>-</a:t>
            </a:r>
            <a:r>
              <a:rPr lang="zh-CN" altLang="en-US" sz="2700" b="1" dirty="0">
                <a:solidFill>
                  <a:schemeClr val="tx2"/>
                </a:solidFill>
                <a:latin typeface="Arial" panose="020B0604020202020204" pitchFamily="34" charset="0"/>
              </a:rPr>
              <a:t>克反应</a:t>
            </a:r>
          </a:p>
        </p:txBody>
      </p:sp>
      <p:sp>
        <p:nvSpPr>
          <p:cNvPr id="33796" name="矩形 4">
            <a:extLst>
              <a:ext uri="{FF2B5EF4-FFF2-40B4-BE49-F238E27FC236}">
                <a16:creationId xmlns:a16="http://schemas.microsoft.com/office/drawing/2014/main" id="{5DA5AE10-8797-4AA4-B223-18F8F3BDB619}"/>
              </a:ext>
            </a:extLst>
          </p:cNvPr>
          <p:cNvSpPr>
            <a:spLocks noChangeArrowheads="1"/>
          </p:cNvSpPr>
          <p:nvPr/>
        </p:nvSpPr>
        <p:spPr bwMode="auto">
          <a:xfrm>
            <a:off x="674688" y="2584508"/>
            <a:ext cx="7837486" cy="137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400" b="1" dirty="0">
                <a:solidFill>
                  <a:srgbClr val="663300"/>
                </a:solidFill>
                <a:ea typeface="黑体" panose="02010609060101010101" pitchFamily="49" charset="-122"/>
              </a:rPr>
              <a:t>        傅</a:t>
            </a:r>
            <a:r>
              <a:rPr lang="en-US" altLang="zh-CN" sz="2400" b="1" dirty="0">
                <a:solidFill>
                  <a:srgbClr val="663300"/>
                </a:solidFill>
                <a:ea typeface="黑体" panose="02010609060101010101" pitchFamily="49" charset="-122"/>
              </a:rPr>
              <a:t>-</a:t>
            </a:r>
            <a:r>
              <a:rPr lang="zh-CN" altLang="en-US" sz="2400" b="1" dirty="0">
                <a:solidFill>
                  <a:srgbClr val="663300"/>
                </a:solidFill>
                <a:ea typeface="黑体" panose="02010609060101010101" pitchFamily="49" charset="-122"/>
              </a:rPr>
              <a:t>克反应：在</a:t>
            </a:r>
            <a:r>
              <a:rPr lang="zh-CN" altLang="en-US" sz="2400" b="1" dirty="0">
                <a:solidFill>
                  <a:srgbClr val="FF0000"/>
                </a:solidFill>
                <a:ea typeface="黑体" panose="02010609060101010101" pitchFamily="49" charset="-122"/>
              </a:rPr>
              <a:t>无水</a:t>
            </a:r>
            <a:r>
              <a:rPr lang="en-US" altLang="zh-CN" sz="2400" b="1" dirty="0">
                <a:solidFill>
                  <a:srgbClr val="FF0000"/>
                </a:solidFill>
                <a:ea typeface="黑体" panose="02010609060101010101" pitchFamily="49" charset="-122"/>
              </a:rPr>
              <a:t>AlCl</a:t>
            </a:r>
            <a:r>
              <a:rPr lang="en-US" altLang="zh-CN" sz="2400" b="1" baseline="-25000" dirty="0">
                <a:solidFill>
                  <a:srgbClr val="FF0000"/>
                </a:solidFill>
                <a:ea typeface="黑体" panose="02010609060101010101" pitchFamily="49" charset="-122"/>
              </a:rPr>
              <a:t>3</a:t>
            </a:r>
            <a:r>
              <a:rPr lang="zh-CN" altLang="en-US" sz="2400" b="1" dirty="0">
                <a:solidFill>
                  <a:srgbClr val="663300"/>
                </a:solidFill>
                <a:ea typeface="黑体" panose="02010609060101010101" pitchFamily="49" charset="-122"/>
              </a:rPr>
              <a:t>的催化下，芳环上的氢原子可以被烷基或酰基取代反应。该反应是有机合成中在苯环上引入侧链的一个重要方法。</a:t>
            </a:r>
          </a:p>
        </p:txBody>
      </p:sp>
      <p:sp>
        <p:nvSpPr>
          <p:cNvPr id="2" name="日期占位符 1">
            <a:extLst>
              <a:ext uri="{FF2B5EF4-FFF2-40B4-BE49-F238E27FC236}">
                <a16:creationId xmlns:a16="http://schemas.microsoft.com/office/drawing/2014/main" id="{7A9A9035-7008-49D1-816F-F4F5DDD91FA2}"/>
              </a:ext>
            </a:extLst>
          </p:cNvPr>
          <p:cNvSpPr>
            <a:spLocks noGrp="1"/>
          </p:cNvSpPr>
          <p:nvPr>
            <p:ph type="dt" sz="half" idx="10"/>
          </p:nvPr>
        </p:nvSpPr>
        <p:spPr/>
        <p:txBody>
          <a:bodyPr/>
          <a:lstStyle/>
          <a:p>
            <a:pPr>
              <a:defRPr/>
            </a:pPr>
            <a:fld id="{A01CF172-3F9B-40A8-BE74-4DD1093633AC}" type="datetime11">
              <a:rPr lang="zh-CN" altLang="en-US" smtClean="0"/>
              <a:t>13:39:02</a:t>
            </a:fld>
            <a:endParaRPr lang="en-US"/>
          </a:p>
        </p:txBody>
      </p:sp>
      <p:sp>
        <p:nvSpPr>
          <p:cNvPr id="4" name="灯片编号占位符 3">
            <a:extLst>
              <a:ext uri="{FF2B5EF4-FFF2-40B4-BE49-F238E27FC236}">
                <a16:creationId xmlns:a16="http://schemas.microsoft.com/office/drawing/2014/main" id="{D516AD4E-9878-48CE-8520-4630DFE6960A}"/>
              </a:ext>
            </a:extLst>
          </p:cNvPr>
          <p:cNvSpPr>
            <a:spLocks noGrp="1"/>
          </p:cNvSpPr>
          <p:nvPr>
            <p:ph type="sldNum" sz="quarter" idx="12"/>
          </p:nvPr>
        </p:nvSpPr>
        <p:spPr/>
        <p:txBody>
          <a:bodyPr/>
          <a:lstStyle/>
          <a:p>
            <a:fld id="{8A709BD3-85C3-42A7-8D66-86EF4A2C91EF}" type="slidenum">
              <a:rPr lang="en-US" altLang="zh-CN" smtClean="0"/>
              <a:pPr/>
              <a:t>32</a:t>
            </a:fld>
            <a:endParaRPr lang="en-US" altLang="zh-CN"/>
          </a:p>
        </p:txBody>
      </p:sp>
      <p:sp>
        <p:nvSpPr>
          <p:cNvPr id="7" name="Text Box 3">
            <a:extLst>
              <a:ext uri="{FF2B5EF4-FFF2-40B4-BE49-F238E27FC236}">
                <a16:creationId xmlns:a16="http://schemas.microsoft.com/office/drawing/2014/main" id="{B6A8ECE7-40BD-445C-86F0-1BC1F36A3B71}"/>
              </a:ext>
            </a:extLst>
          </p:cNvPr>
          <p:cNvSpPr txBox="1">
            <a:spLocks noChangeArrowheads="1"/>
          </p:cNvSpPr>
          <p:nvPr/>
        </p:nvSpPr>
        <p:spPr bwMode="auto">
          <a:xfrm>
            <a:off x="696912" y="1058881"/>
            <a:ext cx="7815261" cy="1379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kumimoji="1" lang="en-US" altLang="zh-CN" sz="2400" b="1" dirty="0">
                <a:latin typeface="Times New Roman" panose="02020603050405020304" pitchFamily="18" charset="0"/>
                <a:ea typeface="黑体" panose="02010609060101010101" pitchFamily="49" charset="-122"/>
                <a:cs typeface="Times New Roman" panose="02020603050405020304" pitchFamily="18" charset="0"/>
              </a:rPr>
              <a:t>        1877</a:t>
            </a:r>
            <a:r>
              <a:rPr kumimoji="1" lang="zh-CN" altLang="en-US" sz="2400" b="1" dirty="0">
                <a:latin typeface="Times New Roman" panose="02020603050405020304" pitchFamily="18" charset="0"/>
                <a:ea typeface="黑体" panose="02010609060101010101" pitchFamily="49" charset="-122"/>
                <a:cs typeface="Times New Roman" panose="02020603050405020304" pitchFamily="18" charset="0"/>
              </a:rPr>
              <a:t>年法国化学家傅瑞德和美国化学家克拉夫茨发现了制备烷基苯和芳酮的反应，简称为傅</a:t>
            </a:r>
            <a:r>
              <a:rPr kumimoji="1"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400" b="1" dirty="0">
                <a:latin typeface="Times New Roman" panose="02020603050405020304" pitchFamily="18" charset="0"/>
                <a:ea typeface="黑体" panose="02010609060101010101" pitchFamily="49" charset="-122"/>
                <a:cs typeface="Times New Roman" panose="02020603050405020304" pitchFamily="18" charset="0"/>
              </a:rPr>
              <a:t>克反应。前者叫傅</a:t>
            </a:r>
            <a:r>
              <a:rPr kumimoji="1"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400" b="1" dirty="0">
                <a:latin typeface="Times New Roman" panose="02020603050405020304" pitchFamily="18" charset="0"/>
                <a:ea typeface="黑体" panose="02010609060101010101" pitchFamily="49" charset="-122"/>
                <a:cs typeface="Times New Roman" panose="02020603050405020304" pitchFamily="18" charset="0"/>
              </a:rPr>
              <a:t>克烷基化反应，后者叫傅</a:t>
            </a:r>
            <a:r>
              <a:rPr kumimoji="1"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400" b="1" dirty="0">
                <a:latin typeface="Times New Roman" panose="02020603050405020304" pitchFamily="18" charset="0"/>
                <a:ea typeface="黑体" panose="02010609060101010101" pitchFamily="49" charset="-122"/>
                <a:cs typeface="Times New Roman" panose="02020603050405020304" pitchFamily="18" charset="0"/>
              </a:rPr>
              <a:t>克酰基化反应。</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7815EDF-5597-4DAC-9545-43153463DF65}"/>
              </a:ext>
            </a:extLst>
          </p:cNvPr>
          <p:cNvSpPr txBox="1">
            <a:spLocks noChangeArrowheads="1"/>
          </p:cNvSpPr>
          <p:nvPr/>
        </p:nvSpPr>
        <p:spPr>
          <a:xfrm>
            <a:off x="0" y="284204"/>
            <a:ext cx="3276634" cy="452437"/>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zh-CN" altLang="en-US" sz="2400" b="1" dirty="0">
                <a:solidFill>
                  <a:srgbClr val="663300"/>
                </a:solidFill>
                <a:latin typeface="Arial" charset="0"/>
                <a:ea typeface="黑体" pitchFamily="2" charset="-122"/>
              </a:rPr>
              <a:t>（</a:t>
            </a:r>
            <a:r>
              <a:rPr lang="en-US" altLang="zh-CN" sz="2400" b="1" dirty="0">
                <a:solidFill>
                  <a:srgbClr val="663300"/>
                </a:solidFill>
                <a:latin typeface="Arial" charset="0"/>
                <a:ea typeface="黑体" pitchFamily="2" charset="-122"/>
              </a:rPr>
              <a:t>A</a:t>
            </a:r>
            <a:r>
              <a:rPr lang="zh-CN" altLang="en-US" sz="2400" b="1" dirty="0">
                <a:solidFill>
                  <a:srgbClr val="663300"/>
                </a:solidFill>
                <a:latin typeface="Arial" charset="0"/>
                <a:ea typeface="黑体" pitchFamily="2" charset="-122"/>
              </a:rPr>
              <a:t>）傅</a:t>
            </a:r>
            <a:r>
              <a:rPr lang="en-US" altLang="zh-CN" sz="2400" b="1" dirty="0">
                <a:solidFill>
                  <a:srgbClr val="663300"/>
                </a:solidFill>
                <a:latin typeface="Arial" charset="0"/>
                <a:ea typeface="黑体" pitchFamily="2" charset="-122"/>
              </a:rPr>
              <a:t>-</a:t>
            </a:r>
            <a:r>
              <a:rPr lang="zh-CN" altLang="en-US" sz="2400" b="1" dirty="0">
                <a:solidFill>
                  <a:srgbClr val="663300"/>
                </a:solidFill>
                <a:latin typeface="Arial" charset="0"/>
                <a:ea typeface="黑体" pitchFamily="2" charset="-122"/>
              </a:rPr>
              <a:t>克</a:t>
            </a:r>
            <a:r>
              <a:rPr lang="zh-CN" altLang="en-US" sz="2400" b="1" dirty="0">
                <a:solidFill>
                  <a:srgbClr val="663300"/>
                </a:solidFill>
                <a:latin typeface="Arial" charset="0"/>
                <a:ea typeface="黑体" pitchFamily="2" charset="-122"/>
                <a:cs typeface="+mn-cs"/>
              </a:rPr>
              <a:t>烷基化反应</a:t>
            </a:r>
            <a:endParaRPr lang="en-US" altLang="zh-CN" sz="2400" b="1" dirty="0">
              <a:solidFill>
                <a:srgbClr val="663300"/>
              </a:solidFill>
              <a:latin typeface="Arial" charset="0"/>
              <a:ea typeface="黑体" pitchFamily="2" charset="-122"/>
              <a:cs typeface="+mn-cs"/>
            </a:endParaRPr>
          </a:p>
        </p:txBody>
      </p:sp>
      <p:pic>
        <p:nvPicPr>
          <p:cNvPr id="34822" name="Picture 27">
            <a:extLst>
              <a:ext uri="{FF2B5EF4-FFF2-40B4-BE49-F238E27FC236}">
                <a16:creationId xmlns:a16="http://schemas.microsoft.com/office/drawing/2014/main" id="{332BD436-AEA6-413F-89D7-D9AE8D928F70}"/>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689330" y="274679"/>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3" name="Picture 27">
            <a:extLst>
              <a:ext uri="{FF2B5EF4-FFF2-40B4-BE49-F238E27FC236}">
                <a16:creationId xmlns:a16="http://schemas.microsoft.com/office/drawing/2014/main" id="{D340DFEB-1E5B-4D88-804C-F6AB35391AC9}"/>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283055" y="274679"/>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4" name="Picture 27">
            <a:extLst>
              <a:ext uri="{FF2B5EF4-FFF2-40B4-BE49-F238E27FC236}">
                <a16:creationId xmlns:a16="http://schemas.microsoft.com/office/drawing/2014/main" id="{76BBDBF7-307A-45BA-9D19-8C744970ED73}"/>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843442" y="274679"/>
            <a:ext cx="490538"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a:extLst>
              <a:ext uri="{FF2B5EF4-FFF2-40B4-BE49-F238E27FC236}">
                <a16:creationId xmlns:a16="http://schemas.microsoft.com/office/drawing/2014/main" id="{B4CC13D4-A2C1-4263-9244-DB28468463A1}"/>
              </a:ext>
            </a:extLst>
          </p:cNvPr>
          <p:cNvSpPr>
            <a:spLocks noGrp="1"/>
          </p:cNvSpPr>
          <p:nvPr>
            <p:ph type="dt" sz="half" idx="10"/>
          </p:nvPr>
        </p:nvSpPr>
        <p:spPr/>
        <p:txBody>
          <a:bodyPr/>
          <a:lstStyle/>
          <a:p>
            <a:pPr>
              <a:defRPr/>
            </a:pPr>
            <a:fld id="{4BEBA44D-B344-4086-BE08-3B469DBEEB7B}" type="datetime11">
              <a:rPr lang="zh-CN" altLang="en-US" smtClean="0"/>
              <a:t>13:39:02</a:t>
            </a:fld>
            <a:endParaRPr lang="en-US"/>
          </a:p>
        </p:txBody>
      </p:sp>
      <p:sp>
        <p:nvSpPr>
          <p:cNvPr id="4" name="灯片编号占位符 3">
            <a:extLst>
              <a:ext uri="{FF2B5EF4-FFF2-40B4-BE49-F238E27FC236}">
                <a16:creationId xmlns:a16="http://schemas.microsoft.com/office/drawing/2014/main" id="{44A383F3-220A-449D-AD08-2CFD66E1458E}"/>
              </a:ext>
            </a:extLst>
          </p:cNvPr>
          <p:cNvSpPr>
            <a:spLocks noGrp="1"/>
          </p:cNvSpPr>
          <p:nvPr>
            <p:ph type="sldNum" sz="quarter" idx="12"/>
          </p:nvPr>
        </p:nvSpPr>
        <p:spPr/>
        <p:txBody>
          <a:bodyPr/>
          <a:lstStyle/>
          <a:p>
            <a:fld id="{8A709BD3-85C3-42A7-8D66-86EF4A2C91EF}" type="slidenum">
              <a:rPr lang="en-US" altLang="zh-CN" smtClean="0"/>
              <a:pPr/>
              <a:t>33</a:t>
            </a:fld>
            <a:endParaRPr lang="en-US" altLang="zh-CN"/>
          </a:p>
        </p:txBody>
      </p:sp>
      <p:sp>
        <p:nvSpPr>
          <p:cNvPr id="11" name="Text Box 3">
            <a:extLst>
              <a:ext uri="{FF2B5EF4-FFF2-40B4-BE49-F238E27FC236}">
                <a16:creationId xmlns:a16="http://schemas.microsoft.com/office/drawing/2014/main" id="{D861459D-C33F-48F8-B301-CE0F278C8F1B}"/>
              </a:ext>
            </a:extLst>
          </p:cNvPr>
          <p:cNvSpPr txBox="1">
            <a:spLocks noChangeArrowheads="1"/>
          </p:cNvSpPr>
          <p:nvPr/>
        </p:nvSpPr>
        <p:spPr bwMode="auto">
          <a:xfrm>
            <a:off x="228600" y="965297"/>
            <a:ext cx="86645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傅</a:t>
            </a:r>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 – </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克烷基化反应</a:t>
            </a:r>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dirty="0">
                <a:latin typeface="Arial" panose="020B0604020202020204" pitchFamily="34" charset="0"/>
                <a:ea typeface="宋体" panose="02010600030101010101" pitchFamily="2" charset="-122"/>
              </a:rPr>
              <a:t>苯与烷基化剂在路易斯酸的催化下生成烷基苯的反应</a:t>
            </a:r>
            <a:r>
              <a:rPr kumimoji="1" lang="zh-CN" altLang="en-US" dirty="0">
                <a:latin typeface="Arial" panose="020B0604020202020204" pitchFamily="34" charset="0"/>
                <a:ea typeface="宋体" panose="02010600030101010101" pitchFamily="2" charset="-122"/>
              </a:rPr>
              <a:t> 。</a:t>
            </a:r>
          </a:p>
        </p:txBody>
      </p:sp>
      <p:sp>
        <p:nvSpPr>
          <p:cNvPr id="12" name="Text Box 4">
            <a:extLst>
              <a:ext uri="{FF2B5EF4-FFF2-40B4-BE49-F238E27FC236}">
                <a16:creationId xmlns:a16="http://schemas.microsoft.com/office/drawing/2014/main" id="{4E1BA972-C8E9-4CCB-BD01-371CC7EC93A8}"/>
              </a:ext>
            </a:extLst>
          </p:cNvPr>
          <p:cNvSpPr txBox="1">
            <a:spLocks noChangeArrowheads="1"/>
          </p:cNvSpPr>
          <p:nvPr/>
        </p:nvSpPr>
        <p:spPr bwMode="auto">
          <a:xfrm>
            <a:off x="250825" y="2895614"/>
            <a:ext cx="8281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latin typeface="Times New Roman" panose="02020603050405020304" pitchFamily="18" charset="0"/>
                <a:ea typeface="宋体" panose="02010600030101010101" pitchFamily="2" charset="-122"/>
              </a:rPr>
              <a:t>   </a:t>
            </a:r>
            <a:r>
              <a:rPr kumimoji="1" lang="zh-CN" altLang="en-US" sz="2400" b="1" dirty="0">
                <a:solidFill>
                  <a:srgbClr val="0000FF"/>
                </a:solidFill>
                <a:latin typeface="Times New Roman" panose="02020603050405020304" pitchFamily="18" charset="0"/>
                <a:ea typeface="宋体" panose="02010600030101010101" pitchFamily="2" charset="-122"/>
              </a:rPr>
              <a:t>常用的</a:t>
            </a:r>
            <a:r>
              <a:rPr kumimoji="1" lang="en-US" altLang="zh-CN" sz="2400" b="1" dirty="0">
                <a:solidFill>
                  <a:srgbClr val="0000FF"/>
                </a:solidFill>
                <a:latin typeface="Times New Roman" panose="02020603050405020304" pitchFamily="18" charset="0"/>
                <a:ea typeface="宋体" panose="02010600030101010101" pitchFamily="2" charset="-122"/>
              </a:rPr>
              <a:t>cat. </a:t>
            </a:r>
            <a:r>
              <a:rPr kumimoji="1" lang="zh-CN" altLang="en-US" sz="2400" b="1" dirty="0">
                <a:solidFill>
                  <a:srgbClr val="0000FF"/>
                </a:solidFill>
                <a:latin typeface="Times New Roman" panose="02020603050405020304" pitchFamily="18" charset="0"/>
                <a:ea typeface="宋体" panose="02010600030101010101" pitchFamily="2" charset="-122"/>
              </a:rPr>
              <a:t>：</a:t>
            </a:r>
            <a:r>
              <a:rPr kumimoji="1" lang="zh-CN" altLang="en-US" sz="2400" b="1" dirty="0">
                <a:latin typeface="Times New Roman" panose="02020603050405020304" pitchFamily="18" charset="0"/>
                <a:ea typeface="宋体" panose="02010600030101010101" pitchFamily="2" charset="-122"/>
              </a:rPr>
              <a:t>无水</a:t>
            </a:r>
            <a:r>
              <a:rPr kumimoji="1" lang="en-US" altLang="zh-CN" sz="2400" b="1" dirty="0">
                <a:latin typeface="Times New Roman" panose="02020603050405020304" pitchFamily="18" charset="0"/>
                <a:ea typeface="宋体" panose="02010600030101010101" pitchFamily="2" charset="-122"/>
              </a:rPr>
              <a:t>AlCl</a:t>
            </a:r>
            <a:r>
              <a:rPr kumimoji="1" lang="en-US" altLang="zh-CN" sz="2400" b="1" baseline="-25000" dirty="0">
                <a:latin typeface="Times New Roman" panose="02020603050405020304" pitchFamily="18" charset="0"/>
                <a:ea typeface="宋体" panose="02010600030101010101" pitchFamily="2" charset="-122"/>
              </a:rPr>
              <a:t>3</a:t>
            </a:r>
            <a:r>
              <a:rPr kumimoji="1" lang="zh-CN" altLang="en-US" sz="2400" b="1" dirty="0">
                <a:latin typeface="Times New Roman" panose="02020603050405020304" pitchFamily="18" charset="0"/>
                <a:ea typeface="宋体" panose="02010600030101010101" pitchFamily="2" charset="-122"/>
              </a:rPr>
              <a:t>、</a:t>
            </a:r>
            <a:r>
              <a:rPr kumimoji="1" lang="en-US" altLang="zh-CN" sz="2400" b="1" dirty="0">
                <a:latin typeface="Times New Roman" panose="02020603050405020304" pitchFamily="18" charset="0"/>
                <a:ea typeface="宋体" panose="02010600030101010101" pitchFamily="2" charset="-122"/>
              </a:rPr>
              <a:t>FeCl</a:t>
            </a:r>
            <a:r>
              <a:rPr kumimoji="1" lang="en-US" altLang="zh-CN" sz="2400" b="1" baseline="-25000" dirty="0">
                <a:latin typeface="Times New Roman" panose="02020603050405020304" pitchFamily="18" charset="0"/>
                <a:ea typeface="宋体" panose="02010600030101010101" pitchFamily="2" charset="-122"/>
              </a:rPr>
              <a:t>3</a:t>
            </a:r>
            <a:r>
              <a:rPr kumimoji="1" lang="zh-CN" altLang="en-US" sz="2400" b="1" dirty="0">
                <a:latin typeface="Times New Roman" panose="02020603050405020304" pitchFamily="18" charset="0"/>
                <a:ea typeface="宋体" panose="02010600030101010101" pitchFamily="2" charset="-122"/>
              </a:rPr>
              <a:t>、</a:t>
            </a:r>
            <a:r>
              <a:rPr kumimoji="1" lang="en-US" altLang="zh-CN" sz="2400" b="1" dirty="0">
                <a:latin typeface="Times New Roman" panose="02020603050405020304" pitchFamily="18" charset="0"/>
                <a:ea typeface="宋体" panose="02010600030101010101" pitchFamily="2" charset="-122"/>
              </a:rPr>
              <a:t>ZnCl</a:t>
            </a:r>
            <a:r>
              <a:rPr kumimoji="1" lang="en-US" altLang="zh-CN" sz="2400" b="1" baseline="-25000" dirty="0">
                <a:latin typeface="Times New Roman" panose="02020603050405020304" pitchFamily="18" charset="0"/>
                <a:ea typeface="宋体" panose="02010600030101010101" pitchFamily="2" charset="-122"/>
              </a:rPr>
              <a:t>2</a:t>
            </a:r>
            <a:r>
              <a:rPr kumimoji="1" lang="zh-CN" altLang="en-US" sz="2400" b="1" dirty="0">
                <a:latin typeface="Times New Roman" panose="02020603050405020304" pitchFamily="18" charset="0"/>
                <a:ea typeface="宋体" panose="02010600030101010101" pitchFamily="2" charset="-122"/>
              </a:rPr>
              <a:t>、</a:t>
            </a:r>
            <a:r>
              <a:rPr kumimoji="1" lang="en-US" altLang="zh-CN" sz="2400" b="1" dirty="0">
                <a:latin typeface="Times New Roman" panose="02020603050405020304" pitchFamily="18" charset="0"/>
                <a:ea typeface="宋体" panose="02010600030101010101" pitchFamily="2" charset="-122"/>
              </a:rPr>
              <a:t>BF</a:t>
            </a:r>
            <a:r>
              <a:rPr kumimoji="1" lang="en-US" altLang="zh-CN" sz="2400" b="1" baseline="-25000" dirty="0">
                <a:latin typeface="Times New Roman" panose="02020603050405020304" pitchFamily="18" charset="0"/>
                <a:ea typeface="宋体" panose="02010600030101010101" pitchFamily="2" charset="-122"/>
              </a:rPr>
              <a:t>3</a:t>
            </a:r>
            <a:r>
              <a:rPr kumimoji="1" lang="zh-CN" altLang="en-US" sz="2400" b="1" dirty="0">
                <a:latin typeface="Times New Roman" panose="02020603050405020304" pitchFamily="18" charset="0"/>
                <a:ea typeface="宋体" panose="02010600030101010101" pitchFamily="2" charset="-122"/>
              </a:rPr>
              <a:t>、</a:t>
            </a:r>
            <a:r>
              <a:rPr kumimoji="1" lang="en-US" altLang="zh-CN" sz="2400" b="1" dirty="0">
                <a:latin typeface="Times New Roman" panose="02020603050405020304" pitchFamily="18" charset="0"/>
                <a:ea typeface="宋体" panose="02010600030101010101" pitchFamily="2" charset="-122"/>
              </a:rPr>
              <a:t>H</a:t>
            </a:r>
            <a:r>
              <a:rPr kumimoji="1" lang="en-US" altLang="zh-CN" sz="2400" b="1" baseline="-25000" dirty="0">
                <a:latin typeface="Times New Roman" panose="02020603050405020304" pitchFamily="18" charset="0"/>
                <a:ea typeface="宋体" panose="02010600030101010101" pitchFamily="2" charset="-122"/>
              </a:rPr>
              <a:t>2</a:t>
            </a:r>
            <a:r>
              <a:rPr kumimoji="1" lang="en-US" altLang="zh-CN" sz="2400" b="1" dirty="0">
                <a:latin typeface="Times New Roman" panose="02020603050405020304" pitchFamily="18" charset="0"/>
                <a:ea typeface="宋体" panose="02010600030101010101" pitchFamily="2" charset="-122"/>
              </a:rPr>
              <a:t>SO</a:t>
            </a:r>
            <a:r>
              <a:rPr kumimoji="1" lang="en-US" altLang="zh-CN" sz="2400" b="1" baseline="-25000" dirty="0">
                <a:latin typeface="Times New Roman" panose="02020603050405020304" pitchFamily="18" charset="0"/>
                <a:ea typeface="宋体" panose="02010600030101010101" pitchFamily="2" charset="-122"/>
              </a:rPr>
              <a:t>4</a:t>
            </a:r>
            <a:r>
              <a:rPr kumimoji="1" lang="zh-CN" altLang="en-US" sz="2400" b="1" dirty="0">
                <a:latin typeface="Times New Roman" panose="02020603050405020304" pitchFamily="18" charset="0"/>
                <a:ea typeface="宋体" panose="02010600030101010101" pitchFamily="2" charset="-122"/>
              </a:rPr>
              <a:t>等。</a:t>
            </a:r>
          </a:p>
        </p:txBody>
      </p:sp>
      <p:graphicFrame>
        <p:nvGraphicFramePr>
          <p:cNvPr id="13" name="Object 10">
            <a:extLst>
              <a:ext uri="{FF2B5EF4-FFF2-40B4-BE49-F238E27FC236}">
                <a16:creationId xmlns:a16="http://schemas.microsoft.com/office/drawing/2014/main" id="{62FB1BD9-9087-4A5F-B7B1-694E1CB30423}"/>
              </a:ext>
            </a:extLst>
          </p:cNvPr>
          <p:cNvGraphicFramePr>
            <a:graphicFrameLocks noChangeAspect="1"/>
          </p:cNvGraphicFramePr>
          <p:nvPr>
            <p:extLst>
              <p:ext uri="{D42A27DB-BD31-4B8C-83A1-F6EECF244321}">
                <p14:modId xmlns:p14="http://schemas.microsoft.com/office/powerpoint/2010/main" val="318756200"/>
              </p:ext>
            </p:extLst>
          </p:nvPr>
        </p:nvGraphicFramePr>
        <p:xfrm>
          <a:off x="1476375" y="1874837"/>
          <a:ext cx="5761038" cy="752475"/>
        </p:xfrm>
        <a:graphic>
          <a:graphicData uri="http://schemas.openxmlformats.org/presentationml/2006/ole">
            <mc:AlternateContent xmlns:mc="http://schemas.openxmlformats.org/markup-compatibility/2006">
              <mc:Choice xmlns:v="urn:schemas-microsoft-com:vml" Requires="v">
                <p:oleObj spid="_x0000_s34969" name="CS ChemDraw Drawing" r:id="rId4" imgW="3433108" imgH="449169" progId="ChemDraw.Document.6.0">
                  <p:embed/>
                </p:oleObj>
              </mc:Choice>
              <mc:Fallback>
                <p:oleObj name="CS ChemDraw Drawing" r:id="rId4" imgW="3433108" imgH="449169" progId="ChemDraw.Document.6.0">
                  <p:embed/>
                  <p:pic>
                    <p:nvPicPr>
                      <p:cNvPr id="243722" name="Object 10">
                        <a:extLst>
                          <a:ext uri="{FF2B5EF4-FFF2-40B4-BE49-F238E27FC236}">
                            <a16:creationId xmlns:a16="http://schemas.microsoft.com/office/drawing/2014/main" id="{40140A53-46A2-46B6-B849-FBEB7610A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1874837"/>
                        <a:ext cx="5761038"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2">
            <a:extLst>
              <a:ext uri="{FF2B5EF4-FFF2-40B4-BE49-F238E27FC236}">
                <a16:creationId xmlns:a16="http://schemas.microsoft.com/office/drawing/2014/main" id="{E35A280B-AA19-4F1A-B26D-092899418CD0}"/>
              </a:ext>
            </a:extLst>
          </p:cNvPr>
          <p:cNvGraphicFramePr>
            <a:graphicFrameLocks noChangeAspect="1"/>
          </p:cNvGraphicFramePr>
          <p:nvPr>
            <p:extLst>
              <p:ext uri="{D42A27DB-BD31-4B8C-83A1-F6EECF244321}">
                <p14:modId xmlns:p14="http://schemas.microsoft.com/office/powerpoint/2010/main" val="2665985997"/>
              </p:ext>
            </p:extLst>
          </p:nvPr>
        </p:nvGraphicFramePr>
        <p:xfrm>
          <a:off x="611188" y="3581396"/>
          <a:ext cx="6767512" cy="946150"/>
        </p:xfrm>
        <a:graphic>
          <a:graphicData uri="http://schemas.openxmlformats.org/presentationml/2006/ole">
            <mc:AlternateContent xmlns:mc="http://schemas.openxmlformats.org/markup-compatibility/2006">
              <mc:Choice xmlns:v="urn:schemas-microsoft-com:vml" Requires="v">
                <p:oleObj spid="_x0000_s34970" name="CS ChemDraw Drawing" r:id="rId6" imgW="4314195" imgH="603302" progId="ChemDraw.Document.6.0">
                  <p:embed/>
                </p:oleObj>
              </mc:Choice>
              <mc:Fallback>
                <p:oleObj name="CS ChemDraw Drawing" r:id="rId6" imgW="4314195" imgH="603302" progId="ChemDraw.Document.6.0">
                  <p:embed/>
                  <p:pic>
                    <p:nvPicPr>
                      <p:cNvPr id="243724" name="Object 12">
                        <a:extLst>
                          <a:ext uri="{FF2B5EF4-FFF2-40B4-BE49-F238E27FC236}">
                            <a16:creationId xmlns:a16="http://schemas.microsoft.com/office/drawing/2014/main" id="{5C636454-D1B2-4DFF-BEE2-000BFFC114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3581396"/>
                        <a:ext cx="67675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 name="Picture 2" descr="E:\有机化学\有机课程\图片\图片57.tif">
            <a:extLst>
              <a:ext uri="{FF2B5EF4-FFF2-40B4-BE49-F238E27FC236}">
                <a16:creationId xmlns:a16="http://schemas.microsoft.com/office/drawing/2014/main" id="{0F672EBF-D383-4A23-8642-E4BBCDA2D3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30360"/>
          <a:stretch>
            <a:fillRect/>
          </a:stretch>
        </p:blipFill>
        <p:spPr bwMode="auto">
          <a:xfrm>
            <a:off x="1898815" y="4800564"/>
            <a:ext cx="5346370" cy="175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par>
                                <p:cTn id="8" presetID="1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lide(fromBottom)">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Bottom)">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6788" name="Object 4">
            <a:extLst>
              <a:ext uri="{FF2B5EF4-FFF2-40B4-BE49-F238E27FC236}">
                <a16:creationId xmlns:a16="http://schemas.microsoft.com/office/drawing/2014/main" id="{F0E4A612-3551-4D6E-A155-82D7494ED7AA}"/>
              </a:ext>
            </a:extLst>
          </p:cNvPr>
          <p:cNvGraphicFramePr>
            <a:graphicFrameLocks noGrp="1" noChangeAspect="1"/>
          </p:cNvGraphicFramePr>
          <p:nvPr>
            <p:ph sz="half" idx="1"/>
          </p:nvPr>
        </p:nvGraphicFramePr>
        <p:xfrm>
          <a:off x="1547813" y="260350"/>
          <a:ext cx="5614987" cy="960438"/>
        </p:xfrm>
        <a:graphic>
          <a:graphicData uri="http://schemas.openxmlformats.org/presentationml/2006/ole">
            <mc:AlternateContent xmlns:mc="http://schemas.openxmlformats.org/markup-compatibility/2006">
              <mc:Choice xmlns:v="urn:schemas-microsoft-com:vml" Requires="v">
                <p:oleObj spid="_x0000_s97420" name="CS ChemDraw Drawing" r:id="rId3" imgW="4204329" imgH="718833" progId="ChemDraw.Document.6.0">
                  <p:embed/>
                </p:oleObj>
              </mc:Choice>
              <mc:Fallback>
                <p:oleObj name="CS ChemDraw Drawing" r:id="rId3" imgW="4204329" imgH="718833" progId="ChemDraw.Document.6.0">
                  <p:embed/>
                  <p:pic>
                    <p:nvPicPr>
                      <p:cNvPr id="246788" name="Object 4">
                        <a:extLst>
                          <a:ext uri="{FF2B5EF4-FFF2-40B4-BE49-F238E27FC236}">
                            <a16:creationId xmlns:a16="http://schemas.microsoft.com/office/drawing/2014/main" id="{F0E4A612-3551-4D6E-A155-82D7494ED7AA}"/>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60350"/>
                        <a:ext cx="5614987"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790" name="Object 6">
            <a:extLst>
              <a:ext uri="{FF2B5EF4-FFF2-40B4-BE49-F238E27FC236}">
                <a16:creationId xmlns:a16="http://schemas.microsoft.com/office/drawing/2014/main" id="{7653E154-6133-4322-9F11-6E42F6B15CEE}"/>
              </a:ext>
            </a:extLst>
          </p:cNvPr>
          <p:cNvGraphicFramePr>
            <a:graphicFrameLocks noGrp="1" noChangeAspect="1"/>
          </p:cNvGraphicFramePr>
          <p:nvPr>
            <p:ph sz="quarter" idx="2"/>
          </p:nvPr>
        </p:nvGraphicFramePr>
        <p:xfrm>
          <a:off x="685800" y="1341438"/>
          <a:ext cx="7953375" cy="1512887"/>
        </p:xfrm>
        <a:graphic>
          <a:graphicData uri="http://schemas.openxmlformats.org/presentationml/2006/ole">
            <mc:AlternateContent xmlns:mc="http://schemas.openxmlformats.org/markup-compatibility/2006">
              <mc:Choice xmlns:v="urn:schemas-microsoft-com:vml" Requires="v">
                <p:oleObj spid="_x0000_s97421" name="CS ChemDraw Drawing" r:id="rId5" imgW="5641494" imgH="1072446" progId="ChemDraw.Document.6.0">
                  <p:embed/>
                </p:oleObj>
              </mc:Choice>
              <mc:Fallback>
                <p:oleObj name="CS ChemDraw Drawing" r:id="rId5" imgW="5641494" imgH="1072446" progId="ChemDraw.Document.6.0">
                  <p:embed/>
                  <p:pic>
                    <p:nvPicPr>
                      <p:cNvPr id="246790" name="Object 6">
                        <a:extLst>
                          <a:ext uri="{FF2B5EF4-FFF2-40B4-BE49-F238E27FC236}">
                            <a16:creationId xmlns:a16="http://schemas.microsoft.com/office/drawing/2014/main" id="{7653E154-6133-4322-9F11-6E42F6B15CEE}"/>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341438"/>
                        <a:ext cx="7953375" cy="151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6799" name="Object 15">
            <a:extLst>
              <a:ext uri="{FF2B5EF4-FFF2-40B4-BE49-F238E27FC236}">
                <a16:creationId xmlns:a16="http://schemas.microsoft.com/office/drawing/2014/main" id="{A6140CD5-6EE2-418A-BA39-1DD5026EC01F}"/>
              </a:ext>
            </a:extLst>
          </p:cNvPr>
          <p:cNvGraphicFramePr>
            <a:graphicFrameLocks noGrp="1" noChangeAspect="1"/>
          </p:cNvGraphicFramePr>
          <p:nvPr>
            <p:ph sz="quarter" idx="3"/>
          </p:nvPr>
        </p:nvGraphicFramePr>
        <p:xfrm>
          <a:off x="611188" y="4359275"/>
          <a:ext cx="7559675" cy="1085850"/>
        </p:xfrm>
        <a:graphic>
          <a:graphicData uri="http://schemas.openxmlformats.org/presentationml/2006/ole">
            <mc:AlternateContent xmlns:mc="http://schemas.openxmlformats.org/markup-compatibility/2006">
              <mc:Choice xmlns:v="urn:schemas-microsoft-com:vml" Requires="v">
                <p:oleObj spid="_x0000_s97422" name="CS ChemDraw Drawing" r:id="rId7" imgW="5537837" imgH="794954" progId="ChemDraw.Document.6.0">
                  <p:embed/>
                </p:oleObj>
              </mc:Choice>
              <mc:Fallback>
                <p:oleObj name="CS ChemDraw Drawing" r:id="rId7" imgW="5537837" imgH="794954" progId="ChemDraw.Document.6.0">
                  <p:embed/>
                  <p:pic>
                    <p:nvPicPr>
                      <p:cNvPr id="246799" name="Object 15">
                        <a:extLst>
                          <a:ext uri="{FF2B5EF4-FFF2-40B4-BE49-F238E27FC236}">
                            <a16:creationId xmlns:a16="http://schemas.microsoft.com/office/drawing/2014/main" id="{A6140CD5-6EE2-418A-BA39-1DD5026EC01F}"/>
                          </a:ext>
                        </a:extLst>
                      </p:cNvPr>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4359275"/>
                        <a:ext cx="75596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793" name="Rectangle 9">
            <a:extLst>
              <a:ext uri="{FF2B5EF4-FFF2-40B4-BE49-F238E27FC236}">
                <a16:creationId xmlns:a16="http://schemas.microsoft.com/office/drawing/2014/main" id="{022ADEAC-ACB1-495D-A710-019C915206B1}"/>
              </a:ext>
            </a:extLst>
          </p:cNvPr>
          <p:cNvSpPr>
            <a:spLocks noChangeArrowheads="1"/>
          </p:cNvSpPr>
          <p:nvPr/>
        </p:nvSpPr>
        <p:spPr bwMode="auto">
          <a:xfrm>
            <a:off x="179388" y="884238"/>
            <a:ext cx="18716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反应历程：</a:t>
            </a:r>
          </a:p>
        </p:txBody>
      </p:sp>
      <p:sp>
        <p:nvSpPr>
          <p:cNvPr id="246794" name="Rectangle 10">
            <a:extLst>
              <a:ext uri="{FF2B5EF4-FFF2-40B4-BE49-F238E27FC236}">
                <a16:creationId xmlns:a16="http://schemas.microsoft.com/office/drawing/2014/main" id="{D6B16550-D9F7-4B77-B5AD-F70BE3BBC84C}"/>
              </a:ext>
            </a:extLst>
          </p:cNvPr>
          <p:cNvSpPr>
            <a:spLocks noChangeArrowheads="1"/>
          </p:cNvSpPr>
          <p:nvPr/>
        </p:nvSpPr>
        <p:spPr bwMode="auto">
          <a:xfrm>
            <a:off x="179388" y="2971800"/>
            <a:ext cx="481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宋体" panose="02010600030101010101" pitchFamily="2" charset="-122"/>
              </a:rPr>
              <a:t>烷基化反应中应注意以下几点：</a:t>
            </a:r>
          </a:p>
        </p:txBody>
      </p:sp>
      <p:sp>
        <p:nvSpPr>
          <p:cNvPr id="246795" name="Rectangle 11">
            <a:extLst>
              <a:ext uri="{FF2B5EF4-FFF2-40B4-BE49-F238E27FC236}">
                <a16:creationId xmlns:a16="http://schemas.microsoft.com/office/drawing/2014/main" id="{A135E724-9843-4A0B-A452-60C176AF57A2}"/>
              </a:ext>
            </a:extLst>
          </p:cNvPr>
          <p:cNvSpPr>
            <a:spLocks noChangeArrowheads="1"/>
          </p:cNvSpPr>
          <p:nvPr/>
        </p:nvSpPr>
        <p:spPr bwMode="auto">
          <a:xfrm>
            <a:off x="395288" y="3573463"/>
            <a:ext cx="8016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dirty="0">
                <a:latin typeface="Arial" panose="020B0604020202020204" pitchFamily="34" charset="0"/>
                <a:ea typeface="宋体" panose="02010600030101010101" pitchFamily="2" charset="-122"/>
              </a:rPr>
              <a:t>1°</a:t>
            </a:r>
            <a:r>
              <a:rPr lang="zh-CN" altLang="en-US" sz="2000" b="1" dirty="0">
                <a:latin typeface="Arial" panose="020B0604020202020204" pitchFamily="34" charset="0"/>
                <a:ea typeface="宋体" panose="02010600030101010101" pitchFamily="2" charset="-122"/>
              </a:rPr>
              <a:t>当引入的烷基为三个碳以上时，引入的烷基会发生碳链异构现象。</a:t>
            </a:r>
            <a:r>
              <a:rPr lang="zh-CN" altLang="en-US" dirty="0">
                <a:latin typeface="Arial" panose="020B0604020202020204" pitchFamily="34" charset="0"/>
                <a:ea typeface="宋体" panose="02010600030101010101" pitchFamily="2" charset="-122"/>
              </a:rPr>
              <a:t> </a:t>
            </a:r>
          </a:p>
        </p:txBody>
      </p:sp>
      <p:sp>
        <p:nvSpPr>
          <p:cNvPr id="246802" name="Rectangle 18">
            <a:extLst>
              <a:ext uri="{FF2B5EF4-FFF2-40B4-BE49-F238E27FC236}">
                <a16:creationId xmlns:a16="http://schemas.microsoft.com/office/drawing/2014/main" id="{057B033F-B816-4AED-BB7F-AEF8B6E3ED45}"/>
              </a:ext>
            </a:extLst>
          </p:cNvPr>
          <p:cNvSpPr>
            <a:spLocks noChangeArrowheads="1"/>
          </p:cNvSpPr>
          <p:nvPr/>
        </p:nvSpPr>
        <p:spPr bwMode="auto">
          <a:xfrm>
            <a:off x="179388" y="5661025"/>
            <a:ext cx="87487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latin typeface="Arial" panose="020B0604020202020204" pitchFamily="34" charset="0"/>
                <a:ea typeface="宋体" panose="02010600030101010101" pitchFamily="2" charset="-122"/>
              </a:rPr>
              <a:t>原因：反应中的活性中间体碳正离子发生重排，产生更稳定的碳正离子后，再进攻苯环形成产物。</a:t>
            </a:r>
          </a:p>
        </p:txBody>
      </p:sp>
      <p:sp>
        <p:nvSpPr>
          <p:cNvPr id="2" name="日期占位符 1">
            <a:extLst>
              <a:ext uri="{FF2B5EF4-FFF2-40B4-BE49-F238E27FC236}">
                <a16:creationId xmlns:a16="http://schemas.microsoft.com/office/drawing/2014/main" id="{26B9DF9D-0379-4B4A-B8C8-A3A1890537B2}"/>
              </a:ext>
            </a:extLst>
          </p:cNvPr>
          <p:cNvSpPr>
            <a:spLocks noGrp="1"/>
          </p:cNvSpPr>
          <p:nvPr>
            <p:ph type="dt" sz="quarter" idx="10"/>
          </p:nvPr>
        </p:nvSpPr>
        <p:spPr/>
        <p:txBody>
          <a:bodyPr/>
          <a:lstStyle/>
          <a:p>
            <a:pPr>
              <a:defRPr/>
            </a:pPr>
            <a:fld id="{6B5166C1-1CAF-44CB-A280-EC096FA25BC9}"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ABB8D00B-D5BC-4BBA-9A96-C6BB12B0C765}"/>
              </a:ext>
            </a:extLst>
          </p:cNvPr>
          <p:cNvSpPr>
            <a:spLocks noGrp="1"/>
          </p:cNvSpPr>
          <p:nvPr>
            <p:ph type="sldNum" sz="quarter" idx="12"/>
          </p:nvPr>
        </p:nvSpPr>
        <p:spPr/>
        <p:txBody>
          <a:bodyPr/>
          <a:lstStyle/>
          <a:p>
            <a:pPr>
              <a:defRPr/>
            </a:pPr>
            <a:fld id="{74320412-3DFF-4FF6-BEE4-3FFC6D11023E}" type="slidenum">
              <a:rPr lang="en-US" altLang="zh-CN" smtClean="0"/>
              <a:pPr>
                <a:defRPr/>
              </a:pPr>
              <a:t>34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46788"/>
                                        </p:tgtEl>
                                        <p:attrNameLst>
                                          <p:attrName>style.visibility</p:attrName>
                                        </p:attrNameLst>
                                      </p:cBhvr>
                                      <p:to>
                                        <p:strVal val="visible"/>
                                      </p:to>
                                    </p:set>
                                    <p:animEffect transition="in" filter="slide(fromBottom)">
                                      <p:cBhvr>
                                        <p:cTn id="7" dur="500"/>
                                        <p:tgtEl>
                                          <p:spTgt spid="246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46793"/>
                                        </p:tgtEl>
                                        <p:attrNameLst>
                                          <p:attrName>style.visibility</p:attrName>
                                        </p:attrNameLst>
                                      </p:cBhvr>
                                      <p:to>
                                        <p:strVal val="visible"/>
                                      </p:to>
                                    </p:set>
                                    <p:animEffect transition="in" filter="slide(fromBottom)">
                                      <p:cBhvr>
                                        <p:cTn id="12" dur="500"/>
                                        <p:tgtEl>
                                          <p:spTgt spid="246793"/>
                                        </p:tgtEl>
                                      </p:cBhvr>
                                    </p:animEffect>
                                  </p:childTnLst>
                                </p:cTn>
                              </p:par>
                              <p:par>
                                <p:cTn id="13" presetID="12" presetClass="entr" presetSubtype="4" fill="hold" nodeType="withEffect">
                                  <p:stCondLst>
                                    <p:cond delay="0"/>
                                  </p:stCondLst>
                                  <p:childTnLst>
                                    <p:set>
                                      <p:cBhvr>
                                        <p:cTn id="14" dur="1" fill="hold">
                                          <p:stCondLst>
                                            <p:cond delay="0"/>
                                          </p:stCondLst>
                                        </p:cTn>
                                        <p:tgtEl>
                                          <p:spTgt spid="246790"/>
                                        </p:tgtEl>
                                        <p:attrNameLst>
                                          <p:attrName>style.visibility</p:attrName>
                                        </p:attrNameLst>
                                      </p:cBhvr>
                                      <p:to>
                                        <p:strVal val="visible"/>
                                      </p:to>
                                    </p:set>
                                    <p:animEffect transition="in" filter="slide(fromBottom)">
                                      <p:cBhvr>
                                        <p:cTn id="15" dur="500"/>
                                        <p:tgtEl>
                                          <p:spTgt spid="24679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246794"/>
                                        </p:tgtEl>
                                        <p:attrNameLst>
                                          <p:attrName>style.visibility</p:attrName>
                                        </p:attrNameLst>
                                      </p:cBhvr>
                                      <p:to>
                                        <p:strVal val="visible"/>
                                      </p:to>
                                    </p:set>
                                    <p:animEffect transition="in" filter="slide(fromBottom)">
                                      <p:cBhvr>
                                        <p:cTn id="20" dur="500"/>
                                        <p:tgtEl>
                                          <p:spTgt spid="24679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46795"/>
                                        </p:tgtEl>
                                        <p:attrNameLst>
                                          <p:attrName>style.visibility</p:attrName>
                                        </p:attrNameLst>
                                      </p:cBhvr>
                                      <p:to>
                                        <p:strVal val="visible"/>
                                      </p:to>
                                    </p:set>
                                    <p:animEffect transition="in" filter="slide(fromBottom)">
                                      <p:cBhvr>
                                        <p:cTn id="25" dur="500"/>
                                        <p:tgtEl>
                                          <p:spTgt spid="246795"/>
                                        </p:tgtEl>
                                      </p:cBhvr>
                                    </p:animEffect>
                                  </p:childTnLst>
                                </p:cTn>
                              </p:par>
                              <p:par>
                                <p:cTn id="26" presetID="12" presetClass="entr" presetSubtype="4" fill="hold" nodeType="withEffect">
                                  <p:stCondLst>
                                    <p:cond delay="0"/>
                                  </p:stCondLst>
                                  <p:childTnLst>
                                    <p:set>
                                      <p:cBhvr>
                                        <p:cTn id="27" dur="1" fill="hold">
                                          <p:stCondLst>
                                            <p:cond delay="0"/>
                                          </p:stCondLst>
                                        </p:cTn>
                                        <p:tgtEl>
                                          <p:spTgt spid="246799"/>
                                        </p:tgtEl>
                                        <p:attrNameLst>
                                          <p:attrName>style.visibility</p:attrName>
                                        </p:attrNameLst>
                                      </p:cBhvr>
                                      <p:to>
                                        <p:strVal val="visible"/>
                                      </p:to>
                                    </p:set>
                                    <p:animEffect transition="in" filter="slide(fromBottom)">
                                      <p:cBhvr>
                                        <p:cTn id="28" dur="500"/>
                                        <p:tgtEl>
                                          <p:spTgt spid="24679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46802"/>
                                        </p:tgtEl>
                                        <p:attrNameLst>
                                          <p:attrName>style.visibility</p:attrName>
                                        </p:attrNameLst>
                                      </p:cBhvr>
                                      <p:to>
                                        <p:strVal val="visible"/>
                                      </p:to>
                                    </p:set>
                                    <p:animEffect transition="in" filter="slide(fromBottom)">
                                      <p:cBhvr>
                                        <p:cTn id="33" dur="500"/>
                                        <p:tgtEl>
                                          <p:spTgt spid="24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3" grpId="0"/>
      <p:bldP spid="246794" grpId="0"/>
      <p:bldP spid="246795" grpId="0"/>
      <p:bldP spid="24680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对象 1">
            <a:extLst>
              <a:ext uri="{FF2B5EF4-FFF2-40B4-BE49-F238E27FC236}">
                <a16:creationId xmlns:a16="http://schemas.microsoft.com/office/drawing/2014/main" id="{31C57C19-AF77-464D-B019-4D62F9E817AB}"/>
              </a:ext>
            </a:extLst>
          </p:cNvPr>
          <p:cNvGraphicFramePr>
            <a:graphicFrameLocks noChangeAspect="1"/>
          </p:cNvGraphicFramePr>
          <p:nvPr/>
        </p:nvGraphicFramePr>
        <p:xfrm>
          <a:off x="381000" y="1244600"/>
          <a:ext cx="8458200" cy="2451100"/>
        </p:xfrm>
        <a:graphic>
          <a:graphicData uri="http://schemas.openxmlformats.org/presentationml/2006/ole">
            <mc:AlternateContent xmlns:mc="http://schemas.openxmlformats.org/markup-compatibility/2006">
              <mc:Choice xmlns:v="urn:schemas-microsoft-com:vml" Requires="v">
                <p:oleObj spid="_x0000_s35986" name="CS ChemDraw Drawing" r:id="rId3" imgW="3695756" imgH="990723" progId="ChemDraw.Document.5.0">
                  <p:embed/>
                </p:oleObj>
              </mc:Choice>
              <mc:Fallback>
                <p:oleObj name="CS ChemDraw Drawing" r:id="rId3" imgW="3695756" imgH="990723" progId="ChemDraw.Document.5.0">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44600"/>
                        <a:ext cx="8458200" cy="245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5843" name="对象 2">
            <a:extLst>
              <a:ext uri="{FF2B5EF4-FFF2-40B4-BE49-F238E27FC236}">
                <a16:creationId xmlns:a16="http://schemas.microsoft.com/office/drawing/2014/main" id="{93321E5D-D975-4ED1-AE14-47C6D34128EF}"/>
              </a:ext>
            </a:extLst>
          </p:cNvPr>
          <p:cNvGraphicFramePr>
            <a:graphicFrameLocks noChangeAspect="1"/>
          </p:cNvGraphicFramePr>
          <p:nvPr/>
        </p:nvGraphicFramePr>
        <p:xfrm>
          <a:off x="457200" y="3733800"/>
          <a:ext cx="8001000" cy="2189163"/>
        </p:xfrm>
        <a:graphic>
          <a:graphicData uri="http://schemas.openxmlformats.org/presentationml/2006/ole">
            <mc:AlternateContent xmlns:mc="http://schemas.openxmlformats.org/markup-compatibility/2006">
              <mc:Choice xmlns:v="urn:schemas-microsoft-com:vml" Requires="v">
                <p:oleObj spid="_x0000_s35987" name="CS ChemDraw Drawing" r:id="rId5" imgW="2495699" imgH="609741" progId="ChemDraw.Document.5.0">
                  <p:embed/>
                </p:oleObj>
              </mc:Choice>
              <mc:Fallback>
                <p:oleObj name="CS ChemDraw Drawing" r:id="rId5" imgW="2495699" imgH="609741" progId="ChemDraw.Document.5.0">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733800"/>
                        <a:ext cx="8001000" cy="218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椭圆 3">
            <a:extLst>
              <a:ext uri="{FF2B5EF4-FFF2-40B4-BE49-F238E27FC236}">
                <a16:creationId xmlns:a16="http://schemas.microsoft.com/office/drawing/2014/main" id="{B5ED5F91-53A9-408A-80BF-E7CED7A8E961}"/>
              </a:ext>
            </a:extLst>
          </p:cNvPr>
          <p:cNvSpPr/>
          <p:nvPr/>
        </p:nvSpPr>
        <p:spPr>
          <a:xfrm>
            <a:off x="1905000" y="4762500"/>
            <a:ext cx="2667000" cy="1676400"/>
          </a:xfrm>
          <a:prstGeom prst="ellipse">
            <a:avLst/>
          </a:prstGeom>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sp>
        <p:nvSpPr>
          <p:cNvPr id="35845" name="TextBox 4">
            <a:extLst>
              <a:ext uri="{FF2B5EF4-FFF2-40B4-BE49-F238E27FC236}">
                <a16:creationId xmlns:a16="http://schemas.microsoft.com/office/drawing/2014/main" id="{6099994A-0406-4205-A1EF-4AF44897433C}"/>
              </a:ext>
            </a:extLst>
          </p:cNvPr>
          <p:cNvSpPr txBox="1">
            <a:spLocks noChangeArrowheads="1"/>
          </p:cNvSpPr>
          <p:nvPr/>
        </p:nvSpPr>
        <p:spPr bwMode="auto">
          <a:xfrm>
            <a:off x="4876800" y="5600700"/>
            <a:ext cx="854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b="1">
                <a:solidFill>
                  <a:srgbClr val="FF0000"/>
                </a:solidFill>
                <a:ea typeface="黑体" panose="02010609060101010101" pitchFamily="49" charset="-122"/>
              </a:rPr>
              <a:t>重排</a:t>
            </a:r>
          </a:p>
        </p:txBody>
      </p:sp>
      <p:sp>
        <p:nvSpPr>
          <p:cNvPr id="2" name="日期占位符 1">
            <a:extLst>
              <a:ext uri="{FF2B5EF4-FFF2-40B4-BE49-F238E27FC236}">
                <a16:creationId xmlns:a16="http://schemas.microsoft.com/office/drawing/2014/main" id="{F554B274-AC01-43EB-B736-62B8C6BDD7B6}"/>
              </a:ext>
            </a:extLst>
          </p:cNvPr>
          <p:cNvSpPr>
            <a:spLocks noGrp="1"/>
          </p:cNvSpPr>
          <p:nvPr>
            <p:ph type="dt" sz="half" idx="10"/>
          </p:nvPr>
        </p:nvSpPr>
        <p:spPr/>
        <p:txBody>
          <a:bodyPr/>
          <a:lstStyle/>
          <a:p>
            <a:pPr>
              <a:defRPr/>
            </a:pPr>
            <a:fld id="{97F91E4D-0295-4436-B656-A98E5FE7E025}" type="datetime11">
              <a:rPr lang="zh-CN" altLang="en-US" smtClean="0"/>
              <a:t>13:39:02</a:t>
            </a:fld>
            <a:endParaRPr lang="en-US"/>
          </a:p>
        </p:txBody>
      </p:sp>
      <p:sp>
        <p:nvSpPr>
          <p:cNvPr id="3" name="灯片编号占位符 2">
            <a:extLst>
              <a:ext uri="{FF2B5EF4-FFF2-40B4-BE49-F238E27FC236}">
                <a16:creationId xmlns:a16="http://schemas.microsoft.com/office/drawing/2014/main" id="{2B477395-5CE2-4CC2-AA1D-62E9E351BB4B}"/>
              </a:ext>
            </a:extLst>
          </p:cNvPr>
          <p:cNvSpPr>
            <a:spLocks noGrp="1"/>
          </p:cNvSpPr>
          <p:nvPr>
            <p:ph type="sldNum" sz="quarter" idx="12"/>
          </p:nvPr>
        </p:nvSpPr>
        <p:spPr/>
        <p:txBody>
          <a:bodyPr/>
          <a:lstStyle/>
          <a:p>
            <a:fld id="{8A709BD3-85C3-42A7-8D66-86EF4A2C91EF}" type="slidenum">
              <a:rPr lang="en-US" altLang="zh-CN" smtClean="0"/>
              <a:pPr/>
              <a:t>35</a:t>
            </a:fld>
            <a:endParaRPr lang="en-US" altLang="zh-CN"/>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2" name="Rectangle 4">
            <a:extLst>
              <a:ext uri="{FF2B5EF4-FFF2-40B4-BE49-F238E27FC236}">
                <a16:creationId xmlns:a16="http://schemas.microsoft.com/office/drawing/2014/main" id="{6B5B01AB-30EF-4BE2-A68C-977654C8B3B9}"/>
              </a:ext>
            </a:extLst>
          </p:cNvPr>
          <p:cNvSpPr>
            <a:spLocks noChangeArrowheads="1"/>
          </p:cNvSpPr>
          <p:nvPr/>
        </p:nvSpPr>
        <p:spPr bwMode="auto">
          <a:xfrm>
            <a:off x="539750" y="333375"/>
            <a:ext cx="83534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2°</a:t>
            </a:r>
            <a:r>
              <a:rPr lang="zh-CN" altLang="en-US" sz="2200" b="1">
                <a:latin typeface="Arial" panose="020B0604020202020204" pitchFamily="34" charset="0"/>
                <a:ea typeface="宋体" panose="02010600030101010101" pitchFamily="2" charset="-122"/>
              </a:rPr>
              <a:t>烷基化反应不易停留在一元阶段，通常在反应中有多烷基苯生成。 </a:t>
            </a:r>
          </a:p>
        </p:txBody>
      </p:sp>
      <p:sp>
        <p:nvSpPr>
          <p:cNvPr id="252933" name="Rectangle 5">
            <a:extLst>
              <a:ext uri="{FF2B5EF4-FFF2-40B4-BE49-F238E27FC236}">
                <a16:creationId xmlns:a16="http://schemas.microsoft.com/office/drawing/2014/main" id="{F9B8DAA7-19E0-4162-8494-14DF47F94BDE}"/>
              </a:ext>
            </a:extLst>
          </p:cNvPr>
          <p:cNvSpPr>
            <a:spLocks noChangeArrowheads="1"/>
          </p:cNvSpPr>
          <p:nvPr/>
        </p:nvSpPr>
        <p:spPr bwMode="auto">
          <a:xfrm>
            <a:off x="539750" y="1169988"/>
            <a:ext cx="860425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3°</a:t>
            </a:r>
            <a:r>
              <a:rPr lang="zh-CN" altLang="en-US" sz="2200" b="1">
                <a:latin typeface="Arial" panose="020B0604020202020204" pitchFamily="34" charset="0"/>
                <a:ea typeface="宋体" panose="02010600030101010101" pitchFamily="2" charset="-122"/>
              </a:rPr>
              <a:t>苯环上已有</a:t>
            </a:r>
            <a:r>
              <a:rPr lang="en-US" altLang="zh-CN" sz="2200" b="1">
                <a:latin typeface="Arial" panose="020B0604020202020204" pitchFamily="34" charset="0"/>
                <a:ea typeface="宋体" panose="02010600030101010101" pitchFamily="2" charset="-122"/>
              </a:rPr>
              <a:t>–NO</a:t>
            </a:r>
            <a:r>
              <a:rPr lang="en-US" altLang="zh-CN" sz="2200" b="1" baseline="-25000">
                <a:latin typeface="Arial" panose="020B0604020202020204" pitchFamily="34" charset="0"/>
                <a:ea typeface="宋体" panose="02010600030101010101" pitchFamily="2" charset="-122"/>
              </a:rPr>
              <a:t>2</a:t>
            </a:r>
            <a:r>
              <a:rPr lang="zh-CN" altLang="en-US" sz="2200" b="1">
                <a:latin typeface="Arial" panose="020B0604020202020204" pitchFamily="34" charset="0"/>
                <a:ea typeface="宋体" panose="02010600030101010101" pitchFamily="2" charset="-122"/>
              </a:rPr>
              <a:t>、</a:t>
            </a:r>
            <a:r>
              <a:rPr lang="en-US" altLang="zh-CN" sz="2200" b="1">
                <a:latin typeface="Arial" panose="020B0604020202020204" pitchFamily="34" charset="0"/>
                <a:ea typeface="宋体" panose="02010600030101010101" pitchFamily="2" charset="-122"/>
              </a:rPr>
              <a:t>-SO</a:t>
            </a:r>
            <a:r>
              <a:rPr lang="en-US" altLang="zh-CN" sz="2200" b="1" baseline="-25000">
                <a:latin typeface="Arial" panose="020B0604020202020204" pitchFamily="34" charset="0"/>
                <a:ea typeface="宋体" panose="02010600030101010101" pitchFamily="2" charset="-122"/>
              </a:rPr>
              <a:t>3</a:t>
            </a:r>
            <a:r>
              <a:rPr lang="en-US" altLang="zh-CN" sz="2200" b="1">
                <a:latin typeface="Arial" panose="020B0604020202020204" pitchFamily="34" charset="0"/>
                <a:ea typeface="宋体" panose="02010600030101010101" pitchFamily="2" charset="-122"/>
              </a:rPr>
              <a:t>H</a:t>
            </a:r>
            <a:r>
              <a:rPr lang="zh-CN" altLang="en-US" sz="2200" b="1">
                <a:latin typeface="Arial" panose="020B0604020202020204" pitchFamily="34" charset="0"/>
                <a:ea typeface="宋体" panose="02010600030101010101" pitchFamily="2" charset="-122"/>
              </a:rPr>
              <a:t>、</a:t>
            </a:r>
            <a:r>
              <a:rPr lang="en-US" altLang="zh-CN" sz="2200" b="1">
                <a:latin typeface="Arial" panose="020B0604020202020204" pitchFamily="34" charset="0"/>
                <a:ea typeface="宋体" panose="02010600030101010101" pitchFamily="2" charset="-122"/>
              </a:rPr>
              <a:t>-COOH</a:t>
            </a:r>
            <a:r>
              <a:rPr lang="zh-CN" altLang="en-US" sz="2200" b="1">
                <a:latin typeface="Arial" panose="020B0604020202020204" pitchFamily="34" charset="0"/>
                <a:ea typeface="宋体" panose="02010600030101010101" pitchFamily="2" charset="-122"/>
              </a:rPr>
              <a:t>、</a:t>
            </a:r>
            <a:r>
              <a:rPr lang="en-US" altLang="zh-CN" sz="2200" b="1">
                <a:latin typeface="Arial" panose="020B0604020202020204" pitchFamily="34" charset="0"/>
                <a:ea typeface="宋体" panose="02010600030101010101" pitchFamily="2" charset="-122"/>
              </a:rPr>
              <a:t>-COR</a:t>
            </a:r>
            <a:r>
              <a:rPr lang="zh-CN" altLang="en-US" sz="2200" b="1">
                <a:latin typeface="Arial" panose="020B0604020202020204" pitchFamily="34" charset="0"/>
                <a:ea typeface="宋体" panose="02010600030101010101" pitchFamily="2" charset="-122"/>
              </a:rPr>
              <a:t>等取代基时，烷基化反应不再发生。因这些取代基都是强吸电子基，降低了苯环上的电子云密度，使亲电取代不易发生。</a:t>
            </a:r>
          </a:p>
        </p:txBody>
      </p:sp>
      <p:sp>
        <p:nvSpPr>
          <p:cNvPr id="252934" name="Rectangle 6">
            <a:extLst>
              <a:ext uri="{FF2B5EF4-FFF2-40B4-BE49-F238E27FC236}">
                <a16:creationId xmlns:a16="http://schemas.microsoft.com/office/drawing/2014/main" id="{403A9D9E-18DB-46E7-9162-BDCDC13574A9}"/>
              </a:ext>
            </a:extLst>
          </p:cNvPr>
          <p:cNvSpPr>
            <a:spLocks noChangeArrowheads="1"/>
          </p:cNvSpPr>
          <p:nvPr/>
        </p:nvSpPr>
        <p:spPr bwMode="auto">
          <a:xfrm>
            <a:off x="539750" y="2349500"/>
            <a:ext cx="532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200" b="1">
                <a:latin typeface="Arial" panose="020B0604020202020204" pitchFamily="34" charset="0"/>
                <a:ea typeface="宋体" panose="02010600030101010101" pitchFamily="2" charset="-122"/>
              </a:rPr>
              <a:t>4°</a:t>
            </a:r>
            <a:r>
              <a:rPr lang="zh-CN" altLang="en-US" sz="2200" b="1">
                <a:latin typeface="Arial" panose="020B0604020202020204" pitchFamily="34" charset="0"/>
                <a:ea typeface="宋体" panose="02010600030101010101" pitchFamily="2" charset="-122"/>
              </a:rPr>
              <a:t>烷基化试剂也可是烯烃或醇。</a:t>
            </a:r>
            <a:r>
              <a:rPr lang="zh-CN" altLang="en-US" sz="2400">
                <a:latin typeface="Arial" panose="020B0604020202020204" pitchFamily="34" charset="0"/>
                <a:ea typeface="宋体" panose="02010600030101010101" pitchFamily="2" charset="-122"/>
              </a:rPr>
              <a:t> </a:t>
            </a:r>
          </a:p>
        </p:txBody>
      </p:sp>
      <p:sp>
        <p:nvSpPr>
          <p:cNvPr id="38917" name="Rectangle 8">
            <a:extLst>
              <a:ext uri="{FF2B5EF4-FFF2-40B4-BE49-F238E27FC236}">
                <a16:creationId xmlns:a16="http://schemas.microsoft.com/office/drawing/2014/main" id="{3167A407-8498-4E8F-9553-63B5FF240AD8}"/>
              </a:ext>
            </a:extLst>
          </p:cNvPr>
          <p:cNvSpPr>
            <a:spLocks noChangeArrowheads="1"/>
          </p:cNvSpPr>
          <p:nvPr/>
        </p:nvSpPr>
        <p:spPr bwMode="auto">
          <a:xfrm>
            <a:off x="0" y="2852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ndParaRPr>
          </a:p>
        </p:txBody>
      </p:sp>
      <p:graphicFrame>
        <p:nvGraphicFramePr>
          <p:cNvPr id="252943" name="Object 15">
            <a:extLst>
              <a:ext uri="{FF2B5EF4-FFF2-40B4-BE49-F238E27FC236}">
                <a16:creationId xmlns:a16="http://schemas.microsoft.com/office/drawing/2014/main" id="{0488948A-C4AF-42E3-A7FC-FFD21077A6D9}"/>
              </a:ext>
            </a:extLst>
          </p:cNvPr>
          <p:cNvGraphicFramePr>
            <a:graphicFrameLocks noGrp="1" noChangeAspect="1"/>
          </p:cNvGraphicFramePr>
          <p:nvPr>
            <p:ph sz="half" idx="1"/>
          </p:nvPr>
        </p:nvGraphicFramePr>
        <p:xfrm>
          <a:off x="1282700" y="4292600"/>
          <a:ext cx="6578600" cy="2357438"/>
        </p:xfrm>
        <a:graphic>
          <a:graphicData uri="http://schemas.openxmlformats.org/presentationml/2006/ole">
            <mc:AlternateContent xmlns:mc="http://schemas.openxmlformats.org/markup-compatibility/2006">
              <mc:Choice xmlns:v="urn:schemas-microsoft-com:vml" Requires="v">
                <p:oleObj spid="_x0000_s98398" name="CS ChemDraw Drawing" r:id="rId3" imgW="4641903" imgH="1662521" progId="ChemDraw.Document.6.0">
                  <p:embed/>
                </p:oleObj>
              </mc:Choice>
              <mc:Fallback>
                <p:oleObj name="CS ChemDraw Drawing" r:id="rId3" imgW="4641903" imgH="1662521" progId="ChemDraw.Document.6.0">
                  <p:embed/>
                  <p:pic>
                    <p:nvPicPr>
                      <p:cNvPr id="252943" name="Object 15">
                        <a:extLst>
                          <a:ext uri="{FF2B5EF4-FFF2-40B4-BE49-F238E27FC236}">
                            <a16:creationId xmlns:a16="http://schemas.microsoft.com/office/drawing/2014/main" id="{0488948A-C4AF-42E3-A7FC-FFD21077A6D9}"/>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700" y="4292600"/>
                        <a:ext cx="65786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2939" name="Object 11">
            <a:extLst>
              <a:ext uri="{FF2B5EF4-FFF2-40B4-BE49-F238E27FC236}">
                <a16:creationId xmlns:a16="http://schemas.microsoft.com/office/drawing/2014/main" id="{B78112CB-59EB-49A9-A21D-5BDEFE0E2E40}"/>
              </a:ext>
            </a:extLst>
          </p:cNvPr>
          <p:cNvGraphicFramePr>
            <a:graphicFrameLocks noGrp="1" noChangeAspect="1"/>
          </p:cNvGraphicFramePr>
          <p:nvPr>
            <p:ph sz="half" idx="2"/>
          </p:nvPr>
        </p:nvGraphicFramePr>
        <p:xfrm>
          <a:off x="2124075" y="2852738"/>
          <a:ext cx="4319588" cy="1387475"/>
        </p:xfrm>
        <a:graphic>
          <a:graphicData uri="http://schemas.openxmlformats.org/presentationml/2006/ole">
            <mc:AlternateContent xmlns:mc="http://schemas.openxmlformats.org/markup-compatibility/2006">
              <mc:Choice xmlns:v="urn:schemas-microsoft-com:vml" Requires="v">
                <p:oleObj spid="_x0000_s98399" name="CS ChemDraw Drawing" r:id="rId5" imgW="3542974" imgH="1138040" progId="ChemDraw.Document.6.0">
                  <p:embed/>
                </p:oleObj>
              </mc:Choice>
              <mc:Fallback>
                <p:oleObj name="CS ChemDraw Drawing" r:id="rId5" imgW="3542974" imgH="1138040" progId="ChemDraw.Document.6.0">
                  <p:embed/>
                  <p:pic>
                    <p:nvPicPr>
                      <p:cNvPr id="252939" name="Object 11">
                        <a:extLst>
                          <a:ext uri="{FF2B5EF4-FFF2-40B4-BE49-F238E27FC236}">
                            <a16:creationId xmlns:a16="http://schemas.microsoft.com/office/drawing/2014/main" id="{B78112CB-59EB-49A9-A21D-5BDEFE0E2E40}"/>
                          </a:ext>
                        </a:extLst>
                      </p:cNvPr>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852738"/>
                        <a:ext cx="4319588" cy="138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40DC1490-CEAA-44A1-B7C6-5379E2E282DE}"/>
              </a:ext>
            </a:extLst>
          </p:cNvPr>
          <p:cNvSpPr>
            <a:spLocks noGrp="1"/>
          </p:cNvSpPr>
          <p:nvPr>
            <p:ph type="dt" sz="quarter" idx="10"/>
          </p:nvPr>
        </p:nvSpPr>
        <p:spPr/>
        <p:txBody>
          <a:bodyPr/>
          <a:lstStyle/>
          <a:p>
            <a:pPr>
              <a:defRPr/>
            </a:pPr>
            <a:fld id="{E40F2823-AFE0-4FD7-ADC6-D0EAA9236EB3}"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F1E1195A-ADF4-4692-B3C3-7455063929BC}"/>
              </a:ext>
            </a:extLst>
          </p:cNvPr>
          <p:cNvSpPr>
            <a:spLocks noGrp="1"/>
          </p:cNvSpPr>
          <p:nvPr>
            <p:ph type="sldNum" sz="quarter" idx="12"/>
          </p:nvPr>
        </p:nvSpPr>
        <p:spPr/>
        <p:txBody>
          <a:bodyPr/>
          <a:lstStyle/>
          <a:p>
            <a:pPr>
              <a:defRPr/>
            </a:pPr>
            <a:fld id="{FBF1F0A3-C7F2-4842-8C76-EECB3A86A002}" type="slidenum">
              <a:rPr lang="en-US" altLang="zh-CN"/>
              <a:pPr>
                <a:defRPr/>
              </a:pPr>
              <a:t>36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2932"/>
                                        </p:tgtEl>
                                        <p:attrNameLst>
                                          <p:attrName>style.visibility</p:attrName>
                                        </p:attrNameLst>
                                      </p:cBhvr>
                                      <p:to>
                                        <p:strVal val="visible"/>
                                      </p:to>
                                    </p:set>
                                    <p:animEffect transition="in" filter="slide(fromBottom)">
                                      <p:cBhvr>
                                        <p:cTn id="7" dur="500"/>
                                        <p:tgtEl>
                                          <p:spTgt spid="2529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52933"/>
                                        </p:tgtEl>
                                        <p:attrNameLst>
                                          <p:attrName>style.visibility</p:attrName>
                                        </p:attrNameLst>
                                      </p:cBhvr>
                                      <p:to>
                                        <p:strVal val="visible"/>
                                      </p:to>
                                    </p:set>
                                    <p:animEffect transition="in" filter="slide(fromBottom)">
                                      <p:cBhvr>
                                        <p:cTn id="12" dur="500"/>
                                        <p:tgtEl>
                                          <p:spTgt spid="2529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52934"/>
                                        </p:tgtEl>
                                        <p:attrNameLst>
                                          <p:attrName>style.visibility</p:attrName>
                                        </p:attrNameLst>
                                      </p:cBhvr>
                                      <p:to>
                                        <p:strVal val="visible"/>
                                      </p:to>
                                    </p:set>
                                    <p:animEffect transition="in" filter="slide(fromBottom)">
                                      <p:cBhvr>
                                        <p:cTn id="17" dur="500"/>
                                        <p:tgtEl>
                                          <p:spTgt spid="2529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52939"/>
                                        </p:tgtEl>
                                        <p:attrNameLst>
                                          <p:attrName>style.visibility</p:attrName>
                                        </p:attrNameLst>
                                      </p:cBhvr>
                                      <p:to>
                                        <p:strVal val="visible"/>
                                      </p:to>
                                    </p:set>
                                    <p:animEffect transition="in" filter="slide(fromBottom)">
                                      <p:cBhvr>
                                        <p:cTn id="22" dur="500"/>
                                        <p:tgtEl>
                                          <p:spTgt spid="2529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52943"/>
                                        </p:tgtEl>
                                        <p:attrNameLst>
                                          <p:attrName>style.visibility</p:attrName>
                                        </p:attrNameLst>
                                      </p:cBhvr>
                                      <p:to>
                                        <p:strVal val="visible"/>
                                      </p:to>
                                    </p:set>
                                    <p:animEffect transition="in" filter="slide(fromBottom)">
                                      <p:cBhvr>
                                        <p:cTn id="27" dur="500"/>
                                        <p:tgtEl>
                                          <p:spTgt spid="252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p:bldP spid="252933" grpId="0"/>
      <p:bldP spid="2529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a:extLst>
              <a:ext uri="{FF2B5EF4-FFF2-40B4-BE49-F238E27FC236}">
                <a16:creationId xmlns:a16="http://schemas.microsoft.com/office/drawing/2014/main" id="{6006C9AA-9FD0-4316-A535-9F4C2AD07ACC}"/>
              </a:ext>
            </a:extLst>
          </p:cNvPr>
          <p:cNvSpPr txBox="1">
            <a:spLocks noChangeArrowheads="1"/>
          </p:cNvSpPr>
          <p:nvPr/>
        </p:nvSpPr>
        <p:spPr bwMode="auto">
          <a:xfrm>
            <a:off x="228600" y="484188"/>
            <a:ext cx="81391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a:solidFill>
                  <a:schemeClr val="tx2"/>
                </a:solidFill>
                <a:latin typeface="Times New Roman" panose="02020603050405020304" pitchFamily="18" charset="0"/>
              </a:rPr>
              <a:t>烷基化试剂除卤代烃外，还可以用醇、烯烃</a:t>
            </a:r>
          </a:p>
        </p:txBody>
      </p:sp>
      <p:sp>
        <p:nvSpPr>
          <p:cNvPr id="36867" name="Text Box 3">
            <a:extLst>
              <a:ext uri="{FF2B5EF4-FFF2-40B4-BE49-F238E27FC236}">
                <a16:creationId xmlns:a16="http://schemas.microsoft.com/office/drawing/2014/main" id="{62A38AC3-EA8B-46AA-9DCF-C0986F158FF3}"/>
              </a:ext>
            </a:extLst>
          </p:cNvPr>
          <p:cNvSpPr txBox="1">
            <a:spLocks noChangeArrowheads="1"/>
          </p:cNvSpPr>
          <p:nvPr/>
        </p:nvSpPr>
        <p:spPr bwMode="auto">
          <a:xfrm>
            <a:off x="1009650" y="1404938"/>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400" b="1">
                <a:solidFill>
                  <a:srgbClr val="990033"/>
                </a:solidFill>
                <a:latin typeface="Arial" panose="020B0604020202020204" pitchFamily="34" charset="0"/>
                <a:ea typeface="黑体" panose="02010609060101010101" pitchFamily="49" charset="-122"/>
              </a:rPr>
              <a:t>烯烃：</a:t>
            </a:r>
          </a:p>
        </p:txBody>
      </p:sp>
      <p:graphicFrame>
        <p:nvGraphicFramePr>
          <p:cNvPr id="36868" name="Object 6">
            <a:extLst>
              <a:ext uri="{FF2B5EF4-FFF2-40B4-BE49-F238E27FC236}">
                <a16:creationId xmlns:a16="http://schemas.microsoft.com/office/drawing/2014/main" id="{BEE1F593-77C6-4822-87F1-D4C06EC0DF29}"/>
              </a:ext>
            </a:extLst>
          </p:cNvPr>
          <p:cNvGraphicFramePr>
            <a:graphicFrameLocks noChangeAspect="1"/>
          </p:cNvGraphicFramePr>
          <p:nvPr/>
        </p:nvGraphicFramePr>
        <p:xfrm>
          <a:off x="2076450" y="1355725"/>
          <a:ext cx="5791200" cy="1082675"/>
        </p:xfrm>
        <a:graphic>
          <a:graphicData uri="http://schemas.openxmlformats.org/presentationml/2006/ole">
            <mc:AlternateContent xmlns:mc="http://schemas.openxmlformats.org/markup-compatibility/2006">
              <mc:Choice xmlns:v="urn:schemas-microsoft-com:vml" Requires="v">
                <p:oleObj spid="_x0000_s36940" r:id="rId3" imgW="3931650" imgH="735789" progId="ChemDraw.Document.6.0">
                  <p:embed/>
                </p:oleObj>
              </mc:Choice>
              <mc:Fallback>
                <p:oleObj r:id="rId3" imgW="3931650" imgH="735789" progId="ChemDraw.Document.6.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355725"/>
                        <a:ext cx="5791200"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6869" name="Picture 4" descr="E:\有机化学\有机课程\图片\图片58.tif">
            <a:extLst>
              <a:ext uri="{FF2B5EF4-FFF2-40B4-BE49-F238E27FC236}">
                <a16:creationId xmlns:a16="http://schemas.microsoft.com/office/drawing/2014/main" id="{F068FECB-D41C-4A54-B2BC-82525F5B0C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2856"/>
          <a:stretch>
            <a:fillRect/>
          </a:stretch>
        </p:blipFill>
        <p:spPr bwMode="auto">
          <a:xfrm>
            <a:off x="1447800" y="2819400"/>
            <a:ext cx="630555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45BFD76E-1414-407A-AE2A-7205FE165E2A}"/>
              </a:ext>
            </a:extLst>
          </p:cNvPr>
          <p:cNvSpPr>
            <a:spLocks noGrp="1"/>
          </p:cNvSpPr>
          <p:nvPr>
            <p:ph type="dt" sz="half" idx="10"/>
          </p:nvPr>
        </p:nvSpPr>
        <p:spPr/>
        <p:txBody>
          <a:bodyPr/>
          <a:lstStyle/>
          <a:p>
            <a:pPr>
              <a:defRPr/>
            </a:pPr>
            <a:fld id="{5CCF2988-E777-4D98-B283-DCA71B368300}" type="datetime11">
              <a:rPr lang="zh-CN" altLang="en-US" smtClean="0"/>
              <a:t>13:39:02</a:t>
            </a:fld>
            <a:endParaRPr lang="en-US"/>
          </a:p>
        </p:txBody>
      </p:sp>
      <p:sp>
        <p:nvSpPr>
          <p:cNvPr id="3" name="灯片编号占位符 2">
            <a:extLst>
              <a:ext uri="{FF2B5EF4-FFF2-40B4-BE49-F238E27FC236}">
                <a16:creationId xmlns:a16="http://schemas.microsoft.com/office/drawing/2014/main" id="{C8729D91-B92F-4311-8E3C-DC68F8832A01}"/>
              </a:ext>
            </a:extLst>
          </p:cNvPr>
          <p:cNvSpPr>
            <a:spLocks noGrp="1"/>
          </p:cNvSpPr>
          <p:nvPr>
            <p:ph type="sldNum" sz="quarter" idx="12"/>
          </p:nvPr>
        </p:nvSpPr>
        <p:spPr/>
        <p:txBody>
          <a:bodyPr/>
          <a:lstStyle/>
          <a:p>
            <a:fld id="{8A709BD3-85C3-42A7-8D66-86EF4A2C91EF}" type="slidenum">
              <a:rPr lang="en-US" altLang="zh-CN" smtClean="0"/>
              <a:pPr/>
              <a:t>37</a:t>
            </a:fld>
            <a:endParaRPr lang="en-US" altLang="zh-CN"/>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5">
            <a:extLst>
              <a:ext uri="{FF2B5EF4-FFF2-40B4-BE49-F238E27FC236}">
                <a16:creationId xmlns:a16="http://schemas.microsoft.com/office/drawing/2014/main" id="{B329B29F-77AB-4E1A-8E66-BA5E5C130C7D}"/>
              </a:ext>
            </a:extLst>
          </p:cNvPr>
          <p:cNvSpPr txBox="1">
            <a:spLocks noChangeArrowheads="1"/>
          </p:cNvSpPr>
          <p:nvPr/>
        </p:nvSpPr>
        <p:spPr bwMode="auto">
          <a:xfrm>
            <a:off x="685800" y="4911725"/>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400" b="1">
                <a:solidFill>
                  <a:srgbClr val="990033"/>
                </a:solidFill>
                <a:latin typeface="Arial" panose="020B0604020202020204" pitchFamily="34" charset="0"/>
                <a:ea typeface="黑体" panose="02010609060101010101" pitchFamily="49" charset="-122"/>
              </a:rPr>
              <a:t>环氧乙烷：</a:t>
            </a:r>
          </a:p>
        </p:txBody>
      </p:sp>
      <p:graphicFrame>
        <p:nvGraphicFramePr>
          <p:cNvPr id="37891" name="Object 8">
            <a:extLst>
              <a:ext uri="{FF2B5EF4-FFF2-40B4-BE49-F238E27FC236}">
                <a16:creationId xmlns:a16="http://schemas.microsoft.com/office/drawing/2014/main" id="{DD85DD8E-5C3F-4BBC-935E-EC1B8BFE8F76}"/>
              </a:ext>
            </a:extLst>
          </p:cNvPr>
          <p:cNvGraphicFramePr>
            <a:graphicFrameLocks noChangeAspect="1"/>
          </p:cNvGraphicFramePr>
          <p:nvPr/>
        </p:nvGraphicFramePr>
        <p:xfrm>
          <a:off x="2362200" y="4987925"/>
          <a:ext cx="5791200" cy="788988"/>
        </p:xfrm>
        <a:graphic>
          <a:graphicData uri="http://schemas.openxmlformats.org/presentationml/2006/ole">
            <mc:AlternateContent xmlns:mc="http://schemas.openxmlformats.org/markup-compatibility/2006">
              <mc:Choice xmlns:v="urn:schemas-microsoft-com:vml" Requires="v">
                <p:oleObj spid="_x0000_s38035" r:id="rId3" imgW="4499981" imgH="612302" progId="ChemDraw.Document.6.0">
                  <p:embed/>
                </p:oleObj>
              </mc:Choice>
              <mc:Fallback>
                <p:oleObj r:id="rId3" imgW="4499981" imgH="612302" progId="ChemDraw.Document.6.0">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987925"/>
                        <a:ext cx="5791200"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2" name="Text Box 4">
            <a:extLst>
              <a:ext uri="{FF2B5EF4-FFF2-40B4-BE49-F238E27FC236}">
                <a16:creationId xmlns:a16="http://schemas.microsoft.com/office/drawing/2014/main" id="{A22F4F7F-4B04-44E6-963F-B1ED46EF3125}"/>
              </a:ext>
            </a:extLst>
          </p:cNvPr>
          <p:cNvSpPr txBox="1">
            <a:spLocks noChangeArrowheads="1"/>
          </p:cNvSpPr>
          <p:nvPr/>
        </p:nvSpPr>
        <p:spPr bwMode="auto">
          <a:xfrm>
            <a:off x="704850" y="8413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spcBef>
                <a:spcPct val="50000"/>
              </a:spcBef>
              <a:buClrTx/>
              <a:buSzTx/>
              <a:buFontTx/>
              <a:buNone/>
            </a:pPr>
            <a:r>
              <a:rPr lang="zh-CN" altLang="en-US" sz="2400" b="1">
                <a:solidFill>
                  <a:srgbClr val="990033"/>
                </a:solidFill>
                <a:latin typeface="Arial" panose="020B0604020202020204" pitchFamily="34" charset="0"/>
                <a:ea typeface="黑体" panose="02010609060101010101" pitchFamily="49" charset="-122"/>
              </a:rPr>
              <a:t>醇：</a:t>
            </a:r>
          </a:p>
        </p:txBody>
      </p:sp>
      <p:graphicFrame>
        <p:nvGraphicFramePr>
          <p:cNvPr id="37893" name="Object 7">
            <a:extLst>
              <a:ext uri="{FF2B5EF4-FFF2-40B4-BE49-F238E27FC236}">
                <a16:creationId xmlns:a16="http://schemas.microsoft.com/office/drawing/2014/main" id="{BFD6ED68-CFBF-4E99-B79C-99FF06DF630F}"/>
              </a:ext>
            </a:extLst>
          </p:cNvPr>
          <p:cNvGraphicFramePr>
            <a:graphicFrameLocks noChangeAspect="1"/>
          </p:cNvGraphicFramePr>
          <p:nvPr/>
        </p:nvGraphicFramePr>
        <p:xfrm>
          <a:off x="1676400" y="841375"/>
          <a:ext cx="6248400" cy="1825625"/>
        </p:xfrm>
        <a:graphic>
          <a:graphicData uri="http://schemas.openxmlformats.org/presentationml/2006/ole">
            <mc:AlternateContent xmlns:mc="http://schemas.openxmlformats.org/markup-compatibility/2006">
              <mc:Choice xmlns:v="urn:schemas-microsoft-com:vml" Requires="v">
                <p:oleObj spid="_x0000_s38036" r:id="rId5" imgW="4973904" imgH="1453474" progId="ChemDraw.Document.6.0">
                  <p:embed/>
                </p:oleObj>
              </mc:Choice>
              <mc:Fallback>
                <p:oleObj r:id="rId5" imgW="4973904" imgH="1453474"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841375"/>
                        <a:ext cx="6248400"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894" name="Picture 4" descr="E:\有机化学\有机课程\图片\图片58.tif">
            <a:extLst>
              <a:ext uri="{FF2B5EF4-FFF2-40B4-BE49-F238E27FC236}">
                <a16:creationId xmlns:a16="http://schemas.microsoft.com/office/drawing/2014/main" id="{C48C1D04-63CB-4149-B488-4AC22C9BB6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78520"/>
          <a:stretch>
            <a:fillRect/>
          </a:stretch>
        </p:blipFill>
        <p:spPr bwMode="auto">
          <a:xfrm>
            <a:off x="1314450" y="2971800"/>
            <a:ext cx="628332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506882C2-95F0-4FB1-9638-FBEA5A3BD4A0}"/>
              </a:ext>
            </a:extLst>
          </p:cNvPr>
          <p:cNvSpPr>
            <a:spLocks noGrp="1"/>
          </p:cNvSpPr>
          <p:nvPr>
            <p:ph type="dt" sz="half" idx="10"/>
          </p:nvPr>
        </p:nvSpPr>
        <p:spPr/>
        <p:txBody>
          <a:bodyPr/>
          <a:lstStyle/>
          <a:p>
            <a:pPr>
              <a:defRPr/>
            </a:pPr>
            <a:fld id="{FA8C4493-1621-476C-8F06-0E53C48123D1}" type="datetime11">
              <a:rPr lang="zh-CN" altLang="en-US" smtClean="0"/>
              <a:t>13:39:02</a:t>
            </a:fld>
            <a:endParaRPr lang="en-US"/>
          </a:p>
        </p:txBody>
      </p:sp>
      <p:sp>
        <p:nvSpPr>
          <p:cNvPr id="3" name="灯片编号占位符 2">
            <a:extLst>
              <a:ext uri="{FF2B5EF4-FFF2-40B4-BE49-F238E27FC236}">
                <a16:creationId xmlns:a16="http://schemas.microsoft.com/office/drawing/2014/main" id="{6A9A45C6-12D7-405C-9DC9-5F163F5C6887}"/>
              </a:ext>
            </a:extLst>
          </p:cNvPr>
          <p:cNvSpPr>
            <a:spLocks noGrp="1"/>
          </p:cNvSpPr>
          <p:nvPr>
            <p:ph type="sldNum" sz="quarter" idx="12"/>
          </p:nvPr>
        </p:nvSpPr>
        <p:spPr/>
        <p:txBody>
          <a:bodyPr/>
          <a:lstStyle/>
          <a:p>
            <a:fld id="{8A709BD3-85C3-42A7-8D66-86EF4A2C91EF}" type="slidenum">
              <a:rPr lang="en-US" altLang="zh-CN" smtClean="0"/>
              <a:pPr/>
              <a:t>38</a:t>
            </a:fld>
            <a:endParaRPr lang="en-US" altLang="zh-CN"/>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4" name="Text Box 8">
            <a:extLst>
              <a:ext uri="{FF2B5EF4-FFF2-40B4-BE49-F238E27FC236}">
                <a16:creationId xmlns:a16="http://schemas.microsoft.com/office/drawing/2014/main" id="{2218E79E-39F4-4037-BBC2-EFD195F1455A}"/>
              </a:ext>
            </a:extLst>
          </p:cNvPr>
          <p:cNvSpPr txBox="1">
            <a:spLocks noChangeArrowheads="1"/>
          </p:cNvSpPr>
          <p:nvPr/>
        </p:nvSpPr>
        <p:spPr bwMode="auto">
          <a:xfrm>
            <a:off x="685902" y="914466"/>
            <a:ext cx="80007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傅</a:t>
            </a:r>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 – </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克酰基化反应</a:t>
            </a:r>
            <a:r>
              <a:rPr kumimoji="1" lang="en-US" altLang="zh-CN" sz="2400"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dirty="0">
                <a:latin typeface="Arial" panose="020B0604020202020204" pitchFamily="34" charset="0"/>
                <a:ea typeface="宋体" panose="02010600030101010101" pitchFamily="2" charset="-122"/>
              </a:rPr>
              <a:t>苯与酰基化剂在路易斯酸的催化下生成芳香酮的反应 。</a:t>
            </a:r>
            <a:endParaRPr kumimoji="1" lang="en-US" altLang="zh-CN" sz="2400" b="1" dirty="0">
              <a:latin typeface="Times New Roman" panose="02020603050405020304" pitchFamily="18" charset="0"/>
              <a:ea typeface="宋体" panose="02010600030101010101" pitchFamily="2" charset="-122"/>
            </a:endParaRPr>
          </a:p>
        </p:txBody>
      </p:sp>
      <p:sp>
        <p:nvSpPr>
          <p:cNvPr id="157706" name="Text Box 10">
            <a:extLst>
              <a:ext uri="{FF2B5EF4-FFF2-40B4-BE49-F238E27FC236}">
                <a16:creationId xmlns:a16="http://schemas.microsoft.com/office/drawing/2014/main" id="{F08855FC-E9F0-4AAF-AC5E-26E86A7397C4}"/>
              </a:ext>
            </a:extLst>
          </p:cNvPr>
          <p:cNvSpPr txBox="1">
            <a:spLocks noChangeArrowheads="1"/>
          </p:cNvSpPr>
          <p:nvPr/>
        </p:nvSpPr>
        <p:spPr bwMode="auto">
          <a:xfrm>
            <a:off x="827088" y="2827264"/>
            <a:ext cx="6732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000" b="1">
                <a:latin typeface="Times New Roman" panose="02020603050405020304" pitchFamily="18" charset="0"/>
                <a:ea typeface="宋体" panose="02010600030101010101" pitchFamily="2" charset="-122"/>
              </a:rPr>
              <a:t> </a:t>
            </a:r>
            <a:r>
              <a:rPr kumimoji="1" lang="zh-CN" altLang="en-US" sz="2000" b="1">
                <a:solidFill>
                  <a:srgbClr val="FF3300"/>
                </a:solidFill>
                <a:latin typeface="Times New Roman" panose="02020603050405020304" pitchFamily="18" charset="0"/>
                <a:ea typeface="宋体" panose="02010600030101010101" pitchFamily="2" charset="-122"/>
              </a:rPr>
              <a:t>常用的酰基化试剂：</a:t>
            </a:r>
            <a:r>
              <a:rPr kumimoji="1" lang="en-US" altLang="zh-CN" sz="2000" b="1">
                <a:latin typeface="Times New Roman" panose="02020603050405020304" pitchFamily="18" charset="0"/>
                <a:ea typeface="宋体" panose="02010600030101010101" pitchFamily="2" charset="-122"/>
              </a:rPr>
              <a:t>RCOX</a:t>
            </a:r>
            <a:r>
              <a:rPr kumimoji="1" lang="zh-CN" altLang="en-US" sz="20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 RCO)</a:t>
            </a:r>
            <a:r>
              <a:rPr kumimoji="1" lang="en-US" altLang="zh-CN" sz="2000" b="1" baseline="-25000">
                <a:latin typeface="Times New Roman" panose="02020603050405020304" pitchFamily="18" charset="0"/>
                <a:ea typeface="宋体" panose="02010600030101010101" pitchFamily="2" charset="-122"/>
              </a:rPr>
              <a:t>2</a:t>
            </a:r>
            <a:r>
              <a:rPr kumimoji="1" lang="en-US" altLang="zh-CN" sz="2000" b="1">
                <a:latin typeface="Times New Roman" panose="02020603050405020304" pitchFamily="18" charset="0"/>
                <a:ea typeface="宋体" panose="02010600030101010101" pitchFamily="2" charset="-122"/>
              </a:rPr>
              <a:t>O</a:t>
            </a:r>
            <a:r>
              <a:rPr kumimoji="1" lang="zh-CN" altLang="en-US" sz="20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RCOOH</a:t>
            </a:r>
            <a:r>
              <a:rPr kumimoji="1" lang="zh-CN" altLang="en-US" sz="2000" b="1">
                <a:latin typeface="Times New Roman" panose="02020603050405020304" pitchFamily="18" charset="0"/>
                <a:ea typeface="宋体" panose="02010600030101010101" pitchFamily="2" charset="-122"/>
              </a:rPr>
              <a:t>。</a:t>
            </a:r>
          </a:p>
        </p:txBody>
      </p:sp>
      <p:graphicFrame>
        <p:nvGraphicFramePr>
          <p:cNvPr id="157711" name="Object 15">
            <a:extLst>
              <a:ext uri="{FF2B5EF4-FFF2-40B4-BE49-F238E27FC236}">
                <a16:creationId xmlns:a16="http://schemas.microsoft.com/office/drawing/2014/main" id="{3133D79F-E500-45D5-96BB-89784FFC832F}"/>
              </a:ext>
            </a:extLst>
          </p:cNvPr>
          <p:cNvGraphicFramePr>
            <a:graphicFrameLocks noChangeAspect="1"/>
          </p:cNvGraphicFramePr>
          <p:nvPr>
            <p:extLst>
              <p:ext uri="{D42A27DB-BD31-4B8C-83A1-F6EECF244321}">
                <p14:modId xmlns:p14="http://schemas.microsoft.com/office/powerpoint/2010/main" val="4144208396"/>
              </p:ext>
            </p:extLst>
          </p:nvPr>
        </p:nvGraphicFramePr>
        <p:xfrm>
          <a:off x="1331913" y="3293989"/>
          <a:ext cx="6264275" cy="2954337"/>
        </p:xfrm>
        <a:graphic>
          <a:graphicData uri="http://schemas.openxmlformats.org/presentationml/2006/ole">
            <mc:AlternateContent xmlns:mc="http://schemas.openxmlformats.org/markup-compatibility/2006">
              <mc:Choice xmlns:v="urn:schemas-microsoft-com:vml" Requires="v">
                <p:oleObj spid="_x0000_s99422" name="CS ChemDraw Drawing" r:id="rId3" imgW="4535007" imgH="2137874" progId="ChemDraw.Document.6.0">
                  <p:embed/>
                </p:oleObj>
              </mc:Choice>
              <mc:Fallback>
                <p:oleObj name="CS ChemDraw Drawing" r:id="rId3" imgW="4535007" imgH="2137874" progId="ChemDraw.Document.6.0">
                  <p:embed/>
                  <p:pic>
                    <p:nvPicPr>
                      <p:cNvPr id="157711" name="Object 15">
                        <a:extLst>
                          <a:ext uri="{FF2B5EF4-FFF2-40B4-BE49-F238E27FC236}">
                            <a16:creationId xmlns:a16="http://schemas.microsoft.com/office/drawing/2014/main" id="{3133D79F-E500-45D5-96BB-89784FFC8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293989"/>
                        <a:ext cx="6264275" cy="295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12" name="Object 16">
            <a:extLst>
              <a:ext uri="{FF2B5EF4-FFF2-40B4-BE49-F238E27FC236}">
                <a16:creationId xmlns:a16="http://schemas.microsoft.com/office/drawing/2014/main" id="{BC18ADF3-35D2-4422-843E-375382AFBC84}"/>
              </a:ext>
            </a:extLst>
          </p:cNvPr>
          <p:cNvGraphicFramePr>
            <a:graphicFrameLocks noChangeAspect="1"/>
          </p:cNvGraphicFramePr>
          <p:nvPr>
            <p:extLst>
              <p:ext uri="{D42A27DB-BD31-4B8C-83A1-F6EECF244321}">
                <p14:modId xmlns:p14="http://schemas.microsoft.com/office/powerpoint/2010/main" val="1752225523"/>
              </p:ext>
            </p:extLst>
          </p:nvPr>
        </p:nvGraphicFramePr>
        <p:xfrm>
          <a:off x="1258888" y="1784276"/>
          <a:ext cx="5832475" cy="958850"/>
        </p:xfrm>
        <a:graphic>
          <a:graphicData uri="http://schemas.openxmlformats.org/presentationml/2006/ole">
            <mc:AlternateContent xmlns:mc="http://schemas.openxmlformats.org/markup-compatibility/2006">
              <mc:Choice xmlns:v="urn:schemas-microsoft-com:vml" Requires="v">
                <p:oleObj spid="_x0000_s99423" name="CS ChemDraw Drawing" r:id="rId5" imgW="5045735" imgH="830316" progId="ChemDraw.Document.6.0">
                  <p:embed/>
                </p:oleObj>
              </mc:Choice>
              <mc:Fallback>
                <p:oleObj name="CS ChemDraw Drawing" r:id="rId5" imgW="5045735" imgH="830316" progId="ChemDraw.Document.6.0">
                  <p:embed/>
                  <p:pic>
                    <p:nvPicPr>
                      <p:cNvPr id="157712" name="Object 16">
                        <a:extLst>
                          <a:ext uri="{FF2B5EF4-FFF2-40B4-BE49-F238E27FC236}">
                            <a16:creationId xmlns:a16="http://schemas.microsoft.com/office/drawing/2014/main" id="{BC18ADF3-35D2-4422-843E-375382AFBC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784276"/>
                        <a:ext cx="5832475"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943" name="Picture 27">
            <a:extLst>
              <a:ext uri="{FF2B5EF4-FFF2-40B4-BE49-F238E27FC236}">
                <a16:creationId xmlns:a16="http://schemas.microsoft.com/office/drawing/2014/main" id="{D8B352A3-46CC-4131-9BEB-98D42652DC3C}"/>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432458" y="30010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4" name="Picture 27">
            <a:extLst>
              <a:ext uri="{FF2B5EF4-FFF2-40B4-BE49-F238E27FC236}">
                <a16:creationId xmlns:a16="http://schemas.microsoft.com/office/drawing/2014/main" id="{6BDEA10D-4941-452D-B551-9EAF9275CCD6}"/>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026183" y="30010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5" name="Picture 27">
            <a:extLst>
              <a:ext uri="{FF2B5EF4-FFF2-40B4-BE49-F238E27FC236}">
                <a16:creationId xmlns:a16="http://schemas.microsoft.com/office/drawing/2014/main" id="{DBD471D0-B182-4408-9EDC-FB2EB1077D25}"/>
              </a:ext>
            </a:extLst>
          </p:cNvPr>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586571" y="300108"/>
            <a:ext cx="490537"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73D35052-8267-4F1E-B819-360A65C13906}"/>
              </a:ext>
            </a:extLst>
          </p:cNvPr>
          <p:cNvSpPr>
            <a:spLocks noGrp="1"/>
          </p:cNvSpPr>
          <p:nvPr>
            <p:ph type="dt" sz="quarter" idx="10"/>
          </p:nvPr>
        </p:nvSpPr>
        <p:spPr/>
        <p:txBody>
          <a:bodyPr/>
          <a:lstStyle/>
          <a:p>
            <a:pPr>
              <a:defRPr/>
            </a:pPr>
            <a:fld id="{B40AED6A-0E4E-4082-90C4-A2CBB3B78055}"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80175C6C-7A68-4A58-B7F1-E24907DE7047}"/>
              </a:ext>
            </a:extLst>
          </p:cNvPr>
          <p:cNvSpPr>
            <a:spLocks noGrp="1"/>
          </p:cNvSpPr>
          <p:nvPr>
            <p:ph type="sldNum" sz="quarter" idx="12"/>
          </p:nvPr>
        </p:nvSpPr>
        <p:spPr/>
        <p:txBody>
          <a:bodyPr/>
          <a:lstStyle/>
          <a:p>
            <a:pPr>
              <a:defRPr/>
            </a:pPr>
            <a:fld id="{BC61B1F2-0E9C-4956-8848-D63041A29B2E}" type="slidenum">
              <a:rPr lang="en-US" altLang="zh-CN"/>
              <a:pPr>
                <a:defRPr/>
              </a:pPr>
              <a:t>39</a:t>
            </a:fld>
            <a:endParaRPr lang="en-US" altLang="zh-CN"/>
          </a:p>
        </p:txBody>
      </p:sp>
      <p:sp>
        <p:nvSpPr>
          <p:cNvPr id="12" name="Rectangle 2">
            <a:extLst>
              <a:ext uri="{FF2B5EF4-FFF2-40B4-BE49-F238E27FC236}">
                <a16:creationId xmlns:a16="http://schemas.microsoft.com/office/drawing/2014/main" id="{93B6379B-E19D-4B80-A153-67366B064867}"/>
              </a:ext>
            </a:extLst>
          </p:cNvPr>
          <p:cNvSpPr txBox="1">
            <a:spLocks noChangeArrowheads="1"/>
          </p:cNvSpPr>
          <p:nvPr/>
        </p:nvSpPr>
        <p:spPr>
          <a:xfrm>
            <a:off x="0" y="309571"/>
            <a:ext cx="6705600" cy="452437"/>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zh-CN" altLang="en-US" sz="2400" b="1" dirty="0">
                <a:solidFill>
                  <a:srgbClr val="663300"/>
                </a:solidFill>
                <a:latin typeface="Arial" charset="0"/>
                <a:ea typeface="黑体" pitchFamily="2" charset="-122"/>
              </a:rPr>
              <a:t>（</a:t>
            </a:r>
            <a:r>
              <a:rPr lang="en-US" altLang="zh-CN" sz="2400" b="1" dirty="0">
                <a:solidFill>
                  <a:srgbClr val="663300"/>
                </a:solidFill>
                <a:latin typeface="Arial" charset="0"/>
                <a:ea typeface="黑体" pitchFamily="2" charset="-122"/>
              </a:rPr>
              <a:t>B</a:t>
            </a:r>
            <a:r>
              <a:rPr lang="zh-CN" altLang="en-US" sz="2400" b="1" dirty="0">
                <a:solidFill>
                  <a:srgbClr val="663300"/>
                </a:solidFill>
                <a:latin typeface="Arial" charset="0"/>
                <a:ea typeface="黑体" pitchFamily="2" charset="-122"/>
              </a:rPr>
              <a:t>）傅</a:t>
            </a:r>
            <a:r>
              <a:rPr lang="en-US" altLang="zh-CN" sz="2400" b="1" dirty="0">
                <a:solidFill>
                  <a:srgbClr val="663300"/>
                </a:solidFill>
                <a:latin typeface="Arial" charset="0"/>
                <a:ea typeface="黑体" pitchFamily="2" charset="-122"/>
              </a:rPr>
              <a:t>-</a:t>
            </a:r>
            <a:r>
              <a:rPr lang="zh-CN" altLang="en-US" sz="2400" b="1" dirty="0">
                <a:solidFill>
                  <a:srgbClr val="663300"/>
                </a:solidFill>
                <a:latin typeface="Arial" charset="0"/>
                <a:ea typeface="黑体" pitchFamily="2" charset="-122"/>
              </a:rPr>
              <a:t>克</a:t>
            </a:r>
            <a:r>
              <a:rPr lang="zh-CN" altLang="en-US" sz="2400" b="1" dirty="0">
                <a:solidFill>
                  <a:srgbClr val="663300"/>
                </a:solidFill>
                <a:latin typeface="Arial" charset="0"/>
                <a:ea typeface="黑体" pitchFamily="2" charset="-122"/>
                <a:cs typeface="+mn-cs"/>
              </a:rPr>
              <a:t>酰基化反应</a:t>
            </a:r>
            <a:r>
              <a:rPr lang="en-US" altLang="zh-CN" sz="2400" b="1" dirty="0">
                <a:solidFill>
                  <a:srgbClr val="663300"/>
                </a:solidFill>
                <a:latin typeface="Arial" charset="0"/>
                <a:ea typeface="黑体" pitchFamily="2" charset="-122"/>
                <a:cs typeface="+mn-cs"/>
              </a:rPr>
              <a:t>—</a:t>
            </a:r>
            <a:r>
              <a:rPr lang="zh-CN" altLang="en-US" sz="2400" b="1" dirty="0">
                <a:solidFill>
                  <a:schemeClr val="tx1"/>
                </a:solidFill>
                <a:latin typeface="Arial" charset="0"/>
                <a:ea typeface="黑体" pitchFamily="2" charset="-122"/>
                <a:cs typeface="+mn-cs"/>
              </a:rPr>
              <a:t>制备芳香酮的方法</a:t>
            </a:r>
            <a:endParaRPr lang="en-US" altLang="zh-CN" sz="2400" b="1" dirty="0">
              <a:solidFill>
                <a:schemeClr val="tx1"/>
              </a:solidFill>
              <a:latin typeface="Arial" charset="0"/>
              <a:ea typeface="黑体"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7704">
                                            <p:txEl>
                                              <p:pRg st="0" end="0"/>
                                            </p:txEl>
                                          </p:spTgt>
                                        </p:tgtEl>
                                        <p:attrNameLst>
                                          <p:attrName>style.visibility</p:attrName>
                                        </p:attrNameLst>
                                      </p:cBhvr>
                                      <p:to>
                                        <p:strVal val="visible"/>
                                      </p:to>
                                    </p:set>
                                    <p:animEffect transition="in" filter="slide(fromBottom)">
                                      <p:cBhvr>
                                        <p:cTn id="7" dur="500"/>
                                        <p:tgtEl>
                                          <p:spTgt spid="157704">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157712"/>
                                        </p:tgtEl>
                                        <p:attrNameLst>
                                          <p:attrName>style.visibility</p:attrName>
                                        </p:attrNameLst>
                                      </p:cBhvr>
                                      <p:to>
                                        <p:strVal val="visible"/>
                                      </p:to>
                                    </p:set>
                                    <p:animEffect transition="in" filter="slide(fromBottom)">
                                      <p:cBhvr>
                                        <p:cTn id="10" dur="500"/>
                                        <p:tgtEl>
                                          <p:spTgt spid="1577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57706"/>
                                        </p:tgtEl>
                                        <p:attrNameLst>
                                          <p:attrName>style.visibility</p:attrName>
                                        </p:attrNameLst>
                                      </p:cBhvr>
                                      <p:to>
                                        <p:strVal val="visible"/>
                                      </p:to>
                                    </p:set>
                                    <p:animEffect transition="in" filter="slide(fromBottom)">
                                      <p:cBhvr>
                                        <p:cTn id="15" dur="500"/>
                                        <p:tgtEl>
                                          <p:spTgt spid="15770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157711"/>
                                        </p:tgtEl>
                                        <p:attrNameLst>
                                          <p:attrName>style.visibility</p:attrName>
                                        </p:attrNameLst>
                                      </p:cBhvr>
                                      <p:to>
                                        <p:strVal val="visible"/>
                                      </p:to>
                                    </p:set>
                                    <p:animEffect transition="in" filter="slide(fromBottom)">
                                      <p:cBhvr>
                                        <p:cTn id="20" dur="500"/>
                                        <p:tgtEl>
                                          <p:spTgt spid="157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0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326061EB-A668-48E5-BB67-C5E17A04A11A}"/>
              </a:ext>
            </a:extLst>
          </p:cNvPr>
          <p:cNvSpPr txBox="1">
            <a:spLocks noChangeArrowheads="1"/>
          </p:cNvSpPr>
          <p:nvPr/>
        </p:nvSpPr>
        <p:spPr bwMode="auto">
          <a:xfrm>
            <a:off x="419082" y="1671765"/>
            <a:ext cx="8534400" cy="4063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spcBef>
                <a:spcPct val="50000"/>
              </a:spcBef>
            </a:pPr>
            <a:r>
              <a:rPr lang="zh-CN" altLang="en-US" sz="2400" b="1" dirty="0">
                <a:latin typeface="黑体" panose="02010609060101010101" pitchFamily="49" charset="-122"/>
                <a:ea typeface="黑体" panose="02010609060101010101" pitchFamily="49" charset="-122"/>
              </a:rPr>
              <a:t>芳烃</a:t>
            </a:r>
            <a:r>
              <a:rPr lang="zh-CN" altLang="en-US" sz="2400" b="1" dirty="0">
                <a:solidFill>
                  <a:srgbClr val="000000"/>
                </a:solidFill>
                <a:latin typeface="黑体" panose="02010609060101010101" pitchFamily="49" charset="-122"/>
                <a:ea typeface="黑体" panose="02010609060101010101" pitchFamily="49" charset="-122"/>
              </a:rPr>
              <a:t>，也叫芳香烃，一般是指分子中含苯环结构的碳氢化合物。</a:t>
            </a:r>
            <a:endParaRPr lang="zh-CN" altLang="en-US" sz="2400" b="1" dirty="0">
              <a:solidFill>
                <a:srgbClr val="000000"/>
              </a:solidFill>
              <a:latin typeface="黑体" panose="02010609060101010101" pitchFamily="49" charset="-122"/>
              <a:ea typeface="黑体" panose="02010609060101010101" pitchFamily="49" charset="-122"/>
              <a:cs typeface="Times New Roman" pitchFamily="18" charset="0"/>
            </a:endParaRPr>
          </a:p>
          <a:p>
            <a:pPr>
              <a:lnSpc>
                <a:spcPct val="135000"/>
              </a:lnSpc>
              <a:spcBef>
                <a:spcPct val="50000"/>
              </a:spcBef>
            </a:pPr>
            <a:r>
              <a:rPr lang="zh-CN" altLang="en-US" sz="2400" b="1" dirty="0">
                <a:solidFill>
                  <a:srgbClr val="000000"/>
                </a:solidFill>
                <a:latin typeface="黑体" panose="02010609060101010101" pitchFamily="49" charset="-122"/>
                <a:ea typeface="黑体" panose="02010609060101010101" pitchFamily="49" charset="-122"/>
              </a:rPr>
              <a:t>   芳香二字的来由最初是指从天然树脂（香精油）中提取而得、具有芳香气味的物质。</a:t>
            </a:r>
            <a:endParaRPr lang="zh-CN" altLang="en-US" sz="2400" b="1" dirty="0">
              <a:solidFill>
                <a:srgbClr val="000000"/>
              </a:solidFill>
              <a:latin typeface="黑体" panose="02010609060101010101" pitchFamily="49" charset="-122"/>
              <a:ea typeface="黑体" panose="02010609060101010101" pitchFamily="49" charset="-122"/>
              <a:cs typeface="Times New Roman" pitchFamily="18" charset="0"/>
            </a:endParaRPr>
          </a:p>
          <a:p>
            <a:pPr>
              <a:lnSpc>
                <a:spcPct val="135000"/>
              </a:lnSpc>
              <a:spcBef>
                <a:spcPct val="50000"/>
              </a:spcBef>
            </a:pPr>
            <a:r>
              <a:rPr lang="zh-CN" altLang="en-US" sz="2400" b="1" dirty="0">
                <a:solidFill>
                  <a:srgbClr val="000000"/>
                </a:solidFill>
                <a:latin typeface="黑体" panose="02010609060101010101" pitchFamily="49" charset="-122"/>
                <a:ea typeface="黑体" panose="02010609060101010101" pitchFamily="49" charset="-122"/>
              </a:rPr>
              <a:t>   现代芳香烃的概念是指具有芳香性的环状烃类化合物，它们不一定具有香味，也不一定含有苯环结构。</a:t>
            </a:r>
            <a:endParaRPr lang="zh-CN" altLang="en-US" sz="2400" b="1" dirty="0">
              <a:solidFill>
                <a:srgbClr val="000000"/>
              </a:solidFill>
              <a:latin typeface="黑体" panose="02010609060101010101" pitchFamily="49" charset="-122"/>
              <a:ea typeface="黑体" panose="02010609060101010101" pitchFamily="49" charset="-122"/>
              <a:cs typeface="Times New Roman" pitchFamily="18" charset="0"/>
            </a:endParaRPr>
          </a:p>
          <a:p>
            <a:pPr>
              <a:lnSpc>
                <a:spcPct val="135000"/>
              </a:lnSpc>
              <a:spcBef>
                <a:spcPct val="50000"/>
              </a:spcBef>
            </a:pPr>
            <a:r>
              <a:rPr lang="zh-CN" altLang="en-US" sz="2400" b="1" dirty="0">
                <a:latin typeface="黑体" panose="02010609060101010101" pitchFamily="49" charset="-122"/>
                <a:ea typeface="黑体" panose="02010609060101010101" pitchFamily="49" charset="-122"/>
              </a:rPr>
              <a:t>   芳香烃具有其特征性质</a:t>
            </a:r>
            <a:r>
              <a:rPr lang="en-US" altLang="zh-CN" sz="2400" b="1" dirty="0">
                <a:solidFill>
                  <a:srgbClr val="000000"/>
                </a:solidFill>
                <a:latin typeface="黑体" panose="02010609060101010101" pitchFamily="49" charset="-122"/>
                <a:ea typeface="黑体" panose="02010609060101010101" pitchFamily="49" charset="-122"/>
              </a:rPr>
              <a:t>——</a:t>
            </a:r>
            <a:r>
              <a:rPr lang="zh-CN" altLang="en-US" sz="2400" b="1" dirty="0">
                <a:solidFill>
                  <a:srgbClr val="FF0000"/>
                </a:solidFill>
                <a:latin typeface="黑体" panose="02010609060101010101" pitchFamily="49" charset="-122"/>
                <a:ea typeface="黑体" panose="02010609060101010101" pitchFamily="49" charset="-122"/>
              </a:rPr>
              <a:t>芳香性</a:t>
            </a:r>
            <a:r>
              <a:rPr lang="zh-CN" altLang="en-US" sz="2400" b="1" dirty="0">
                <a:solidFill>
                  <a:srgbClr val="000000"/>
                </a:solidFill>
                <a:latin typeface="黑体" panose="02010609060101010101" pitchFamily="49" charset="-122"/>
                <a:ea typeface="黑体" panose="02010609060101010101" pitchFamily="49" charset="-122"/>
              </a:rPr>
              <a:t>（</a:t>
            </a:r>
            <a:r>
              <a:rPr lang="zh-CN" altLang="en-US" sz="2400" b="1" dirty="0">
                <a:solidFill>
                  <a:schemeClr val="tx2"/>
                </a:solidFill>
                <a:latin typeface="黑体" panose="02010609060101010101" pitchFamily="49" charset="-122"/>
                <a:ea typeface="黑体" panose="02010609060101010101" pitchFamily="49" charset="-122"/>
              </a:rPr>
              <a:t>易取代，难加成，难氧化</a:t>
            </a:r>
            <a:r>
              <a:rPr lang="zh-CN" altLang="en-US" sz="2400" b="1" dirty="0">
                <a:solidFill>
                  <a:srgbClr val="000000"/>
                </a:solidFill>
                <a:latin typeface="黑体" panose="02010609060101010101" pitchFamily="49" charset="-122"/>
                <a:ea typeface="黑体" panose="02010609060101010101" pitchFamily="49" charset="-122"/>
              </a:rPr>
              <a:t>）。 </a:t>
            </a:r>
          </a:p>
        </p:txBody>
      </p:sp>
      <p:sp>
        <p:nvSpPr>
          <p:cNvPr id="3" name="日期占位符 2">
            <a:extLst>
              <a:ext uri="{FF2B5EF4-FFF2-40B4-BE49-F238E27FC236}">
                <a16:creationId xmlns:a16="http://schemas.microsoft.com/office/drawing/2014/main" id="{6DB5AC33-E552-4AB0-8A82-76E57D52E66F}"/>
              </a:ext>
            </a:extLst>
          </p:cNvPr>
          <p:cNvSpPr>
            <a:spLocks noGrp="1"/>
          </p:cNvSpPr>
          <p:nvPr>
            <p:ph type="dt" sz="half" idx="10"/>
          </p:nvPr>
        </p:nvSpPr>
        <p:spPr/>
        <p:txBody>
          <a:bodyPr/>
          <a:lstStyle/>
          <a:p>
            <a:pPr>
              <a:defRPr/>
            </a:pPr>
            <a:fld id="{34AD1696-EF6C-49AD-9EFB-75E8E9F5A668}" type="datetime11">
              <a:rPr lang="zh-CN" altLang="en-US" smtClean="0"/>
              <a:t>13:39:02</a:t>
            </a:fld>
            <a:endParaRPr lang="en-US"/>
          </a:p>
        </p:txBody>
      </p:sp>
      <p:sp>
        <p:nvSpPr>
          <p:cNvPr id="4" name="灯片编号占位符 3">
            <a:extLst>
              <a:ext uri="{FF2B5EF4-FFF2-40B4-BE49-F238E27FC236}">
                <a16:creationId xmlns:a16="http://schemas.microsoft.com/office/drawing/2014/main" id="{BDBF1D49-D4FF-4522-A270-309EC5398EB9}"/>
              </a:ext>
            </a:extLst>
          </p:cNvPr>
          <p:cNvSpPr>
            <a:spLocks noGrp="1"/>
          </p:cNvSpPr>
          <p:nvPr>
            <p:ph type="sldNum" sz="quarter" idx="12"/>
          </p:nvPr>
        </p:nvSpPr>
        <p:spPr/>
        <p:txBody>
          <a:bodyPr/>
          <a:lstStyle/>
          <a:p>
            <a:fld id="{8A709BD3-85C3-42A7-8D66-86EF4A2C91EF}" type="slidenum">
              <a:rPr lang="en-US" altLang="zh-CN" smtClean="0"/>
              <a:pPr/>
              <a:t>4</a:t>
            </a:fld>
            <a:endParaRPr lang="en-US" altLang="zh-CN"/>
          </a:p>
        </p:txBody>
      </p:sp>
    </p:spTree>
    <p:extLst>
      <p:ext uri="{BB962C8B-B14F-4D97-AF65-F5344CB8AC3E}">
        <p14:creationId xmlns:p14="http://schemas.microsoft.com/office/powerpoint/2010/main" val="22055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slide(fromBottom)">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slide(fromBottom)">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slide(fromBottom)">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5" name="对象 2">
            <a:extLst>
              <a:ext uri="{FF2B5EF4-FFF2-40B4-BE49-F238E27FC236}">
                <a16:creationId xmlns:a16="http://schemas.microsoft.com/office/drawing/2014/main" id="{9BB8C06B-B1C1-4057-91F0-0C88EAC22426}"/>
              </a:ext>
            </a:extLst>
          </p:cNvPr>
          <p:cNvGraphicFramePr>
            <a:graphicFrameLocks noChangeAspect="1"/>
          </p:cNvGraphicFramePr>
          <p:nvPr>
            <p:extLst>
              <p:ext uri="{D42A27DB-BD31-4B8C-83A1-F6EECF244321}">
                <p14:modId xmlns:p14="http://schemas.microsoft.com/office/powerpoint/2010/main" val="2930572075"/>
              </p:ext>
            </p:extLst>
          </p:nvPr>
        </p:nvGraphicFramePr>
        <p:xfrm>
          <a:off x="990600" y="1600122"/>
          <a:ext cx="7045325" cy="2008188"/>
        </p:xfrm>
        <a:graphic>
          <a:graphicData uri="http://schemas.openxmlformats.org/presentationml/2006/ole">
            <mc:AlternateContent xmlns:mc="http://schemas.openxmlformats.org/markup-compatibility/2006">
              <mc:Choice xmlns:v="urn:schemas-microsoft-com:vml" Requires="v">
                <p:oleObj spid="_x0000_s39059" name="CS ChemDraw Drawing" r:id="rId3" imgW="2828767" imgH="733634" progId="ChemDraw.Document.5.0">
                  <p:embed/>
                </p:oleObj>
              </mc:Choice>
              <mc:Fallback>
                <p:oleObj name="CS ChemDraw Drawing" r:id="rId3" imgW="2828767" imgH="733634" progId="ChemDraw.Document.5.0">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00122"/>
                        <a:ext cx="7045325"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6" name="对象 3">
            <a:extLst>
              <a:ext uri="{FF2B5EF4-FFF2-40B4-BE49-F238E27FC236}">
                <a16:creationId xmlns:a16="http://schemas.microsoft.com/office/drawing/2014/main" id="{0C0473D2-DFDE-4467-8C9F-64976DF02644}"/>
              </a:ext>
            </a:extLst>
          </p:cNvPr>
          <p:cNvGraphicFramePr>
            <a:graphicFrameLocks noChangeAspect="1"/>
          </p:cNvGraphicFramePr>
          <p:nvPr>
            <p:extLst>
              <p:ext uri="{D42A27DB-BD31-4B8C-83A1-F6EECF244321}">
                <p14:modId xmlns:p14="http://schemas.microsoft.com/office/powerpoint/2010/main" val="1490420869"/>
              </p:ext>
            </p:extLst>
          </p:nvPr>
        </p:nvGraphicFramePr>
        <p:xfrm>
          <a:off x="990600" y="3733722"/>
          <a:ext cx="7258050" cy="2667000"/>
        </p:xfrm>
        <a:graphic>
          <a:graphicData uri="http://schemas.openxmlformats.org/presentationml/2006/ole">
            <mc:AlternateContent xmlns:mc="http://schemas.openxmlformats.org/markup-compatibility/2006">
              <mc:Choice xmlns:v="urn:schemas-microsoft-com:vml" Requires="v">
                <p:oleObj spid="_x0000_s39060" name="CS ChemDraw Drawing" r:id="rId5" imgW="3095727" imgH="1066835" progId="ChemDraw.Document.5.0">
                  <p:embed/>
                </p:oleObj>
              </mc:Choice>
              <mc:Fallback>
                <p:oleObj name="CS ChemDraw Drawing" r:id="rId5" imgW="3095727" imgH="1066835" progId="ChemDraw.Document.5.0">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733722"/>
                        <a:ext cx="72580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日期占位符 2">
            <a:extLst>
              <a:ext uri="{FF2B5EF4-FFF2-40B4-BE49-F238E27FC236}">
                <a16:creationId xmlns:a16="http://schemas.microsoft.com/office/drawing/2014/main" id="{7EC91A88-B3D2-4D08-A64A-D16A01B8CDD8}"/>
              </a:ext>
            </a:extLst>
          </p:cNvPr>
          <p:cNvSpPr>
            <a:spLocks noGrp="1"/>
          </p:cNvSpPr>
          <p:nvPr>
            <p:ph type="dt" sz="half" idx="10"/>
          </p:nvPr>
        </p:nvSpPr>
        <p:spPr/>
        <p:txBody>
          <a:bodyPr/>
          <a:lstStyle/>
          <a:p>
            <a:pPr>
              <a:defRPr/>
            </a:pPr>
            <a:fld id="{AF48304D-A5DC-436D-A73D-C4736C424588}" type="datetime11">
              <a:rPr lang="zh-CN" altLang="en-US" smtClean="0"/>
              <a:t>13:39:02</a:t>
            </a:fld>
            <a:endParaRPr lang="en-US"/>
          </a:p>
        </p:txBody>
      </p:sp>
      <p:sp>
        <p:nvSpPr>
          <p:cNvPr id="4" name="灯片编号占位符 3">
            <a:extLst>
              <a:ext uri="{FF2B5EF4-FFF2-40B4-BE49-F238E27FC236}">
                <a16:creationId xmlns:a16="http://schemas.microsoft.com/office/drawing/2014/main" id="{7B0B77F3-D919-4C32-93F2-54C31DA9419E}"/>
              </a:ext>
            </a:extLst>
          </p:cNvPr>
          <p:cNvSpPr>
            <a:spLocks noGrp="1"/>
          </p:cNvSpPr>
          <p:nvPr>
            <p:ph type="sldNum" sz="quarter" idx="12"/>
          </p:nvPr>
        </p:nvSpPr>
        <p:spPr/>
        <p:txBody>
          <a:bodyPr/>
          <a:lstStyle/>
          <a:p>
            <a:fld id="{8A709BD3-85C3-42A7-8D66-86EF4A2C91EF}" type="slidenum">
              <a:rPr lang="en-US" altLang="zh-CN" smtClean="0"/>
              <a:pPr/>
              <a:t>40</a:t>
            </a:fld>
            <a:endParaRPr lang="en-US" altLang="zh-CN"/>
          </a:p>
        </p:txBody>
      </p:sp>
      <p:sp>
        <p:nvSpPr>
          <p:cNvPr id="7" name="Rectangle 14">
            <a:extLst>
              <a:ext uri="{FF2B5EF4-FFF2-40B4-BE49-F238E27FC236}">
                <a16:creationId xmlns:a16="http://schemas.microsoft.com/office/drawing/2014/main" id="{26EB5375-BFB8-4027-9CE3-7DDFE0106AD3}"/>
              </a:ext>
            </a:extLst>
          </p:cNvPr>
          <p:cNvSpPr>
            <a:spLocks noChangeArrowheads="1"/>
          </p:cNvSpPr>
          <p:nvPr/>
        </p:nvSpPr>
        <p:spPr bwMode="auto">
          <a:xfrm>
            <a:off x="395288" y="605318"/>
            <a:ext cx="83534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dirty="0">
                <a:latin typeface="Arial" panose="020B0604020202020204" pitchFamily="34" charset="0"/>
                <a:ea typeface="宋体" panose="02010600030101010101" pitchFamily="2" charset="-122"/>
              </a:rPr>
              <a:t>酰基化反应的特点：产物纯、产量高（因酰基不发生异构化，也不发生多元取代）。</a:t>
            </a:r>
            <a:endParaRPr lang="zh-CN" altLang="en-US" sz="2400" b="1" dirty="0">
              <a:solidFill>
                <a:srgbClr val="FF0000"/>
              </a:solidFill>
              <a:latin typeface="Arial" panose="020B0604020202020204" pitchFamily="34" charset="0"/>
              <a:ea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 Box 2">
            <a:extLst>
              <a:ext uri="{FF2B5EF4-FFF2-40B4-BE49-F238E27FC236}">
                <a16:creationId xmlns:a16="http://schemas.microsoft.com/office/drawing/2014/main" id="{5B27D692-1CC6-41C9-92F4-1D09EE169038}"/>
              </a:ext>
            </a:extLst>
          </p:cNvPr>
          <p:cNvSpPr txBox="1">
            <a:spLocks noChangeArrowheads="1"/>
          </p:cNvSpPr>
          <p:nvPr/>
        </p:nvSpPr>
        <p:spPr bwMode="auto">
          <a:xfrm>
            <a:off x="395288" y="26035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）傅 </a:t>
            </a:r>
            <a:r>
              <a:rPr kumimoji="1" lang="en-US" altLang="zh-CN"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克烷基化与傅 </a:t>
            </a:r>
            <a:r>
              <a:rPr kumimoji="1" lang="en-US" altLang="zh-CN"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solidFill>
                  <a:srgbClr val="FF3300"/>
                </a:solidFill>
                <a:latin typeface="Times New Roman" panose="02020603050405020304" pitchFamily="18" charset="0"/>
                <a:ea typeface="宋体" panose="02010600030101010101" pitchFamily="2" charset="-122"/>
                <a:cs typeface="Times New Roman" panose="02020603050405020304" pitchFamily="18" charset="0"/>
              </a:rPr>
              <a:t>克酰基化反应的异同点：</a:t>
            </a:r>
          </a:p>
        </p:txBody>
      </p:sp>
      <p:sp>
        <p:nvSpPr>
          <p:cNvPr id="254979" name="Text Box 3">
            <a:extLst>
              <a:ext uri="{FF2B5EF4-FFF2-40B4-BE49-F238E27FC236}">
                <a16:creationId xmlns:a16="http://schemas.microsoft.com/office/drawing/2014/main" id="{774C7D39-9858-44FB-AD02-E71E7C2C543D}"/>
              </a:ext>
            </a:extLst>
          </p:cNvPr>
          <p:cNvSpPr txBox="1">
            <a:spLocks noChangeArrowheads="1"/>
          </p:cNvSpPr>
          <p:nvPr/>
        </p:nvSpPr>
        <p:spPr bwMode="auto">
          <a:xfrm>
            <a:off x="304800" y="838200"/>
            <a:ext cx="8588375"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marL="800100" indent="-342900">
              <a:defRPr>
                <a:solidFill>
                  <a:schemeClr val="tx1"/>
                </a:solidFill>
                <a:latin typeface="等线" panose="02010600030101010101" pitchFamily="2" charset="-122"/>
                <a:ea typeface="等线" panose="02010600030101010101" pitchFamily="2" charset="-122"/>
              </a:defRPr>
            </a:lvl2pPr>
            <a:lvl3pPr marL="1257300" indent="-342900">
              <a:defRPr>
                <a:solidFill>
                  <a:schemeClr val="tx1"/>
                </a:solidFill>
                <a:latin typeface="等线" panose="02010600030101010101" pitchFamily="2" charset="-122"/>
                <a:ea typeface="等线" panose="02010600030101010101" pitchFamily="2" charset="-122"/>
              </a:defRPr>
            </a:lvl3pPr>
            <a:lvl4pPr marL="1714500" indent="-342900">
              <a:defRPr>
                <a:solidFill>
                  <a:schemeClr val="tx1"/>
                </a:solidFill>
                <a:latin typeface="等线" panose="02010600030101010101" pitchFamily="2" charset="-122"/>
                <a:ea typeface="等线" panose="02010600030101010101" pitchFamily="2" charset="-122"/>
              </a:defRPr>
            </a:lvl4pPr>
            <a:lvl5pPr marL="2171700" indent="-342900">
              <a:defRPr>
                <a:solidFill>
                  <a:schemeClr val="tx1"/>
                </a:solidFill>
                <a:latin typeface="等线" panose="02010600030101010101" pitchFamily="2" charset="-122"/>
                <a:ea typeface="等线" panose="02010600030101010101" pitchFamily="2" charset="-122"/>
              </a:defRPr>
            </a:lvl5pPr>
            <a:lvl6pPr marL="26289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30861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5433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4000500" indent="-3429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solidFill>
                  <a:srgbClr val="339933"/>
                </a:solidFill>
                <a:latin typeface="Times New Roman" panose="02020603050405020304" pitchFamily="18" charset="0"/>
                <a:ea typeface="宋体" panose="02010600030101010101" pitchFamily="2" charset="-122"/>
                <a:cs typeface="Times New Roman" panose="02020603050405020304" pitchFamily="18" charset="0"/>
              </a:rPr>
              <a:t>相同点：</a:t>
            </a:r>
          </a:p>
          <a:p>
            <a:pPr eaLnBrk="1" hangingPunct="1">
              <a:spcBef>
                <a:spcPct val="50000"/>
              </a:spcBef>
              <a:buFontTx/>
              <a:buAutoNum type="alphaLcPeriod"/>
            </a:pP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反应所用</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cat.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相同；反应历程相似。</a:t>
            </a:r>
          </a:p>
          <a:p>
            <a:pPr eaLnBrk="1" hangingPunct="1">
              <a:spcBef>
                <a:spcPct val="50000"/>
              </a:spcBef>
            </a:pP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b.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当芳环上有强吸电子基</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如：－</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NO</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COR</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CN</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等</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时，既不发生傅</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克烷基化反应，也不发生傅</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克酰基化反应。</a:t>
            </a:r>
          </a:p>
          <a:p>
            <a:pPr eaLnBrk="1" hangingPunct="1">
              <a:spcBef>
                <a:spcPct val="50000"/>
              </a:spcBef>
            </a:pP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当芳环上取代基中的－</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X</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或－</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COX</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处于适当的位置时，均可发生分子内反应。</a:t>
            </a:r>
          </a:p>
        </p:txBody>
      </p:sp>
      <p:graphicFrame>
        <p:nvGraphicFramePr>
          <p:cNvPr id="254985" name="Object 9">
            <a:extLst>
              <a:ext uri="{FF2B5EF4-FFF2-40B4-BE49-F238E27FC236}">
                <a16:creationId xmlns:a16="http://schemas.microsoft.com/office/drawing/2014/main" id="{C5AA9DFF-E90E-4674-9E3B-472D57D14F32}"/>
              </a:ext>
            </a:extLst>
          </p:cNvPr>
          <p:cNvGraphicFramePr>
            <a:graphicFrameLocks noChangeAspect="1"/>
          </p:cNvGraphicFramePr>
          <p:nvPr/>
        </p:nvGraphicFramePr>
        <p:xfrm>
          <a:off x="755650" y="3789363"/>
          <a:ext cx="7561263" cy="2670175"/>
        </p:xfrm>
        <a:graphic>
          <a:graphicData uri="http://schemas.openxmlformats.org/presentationml/2006/ole">
            <mc:AlternateContent xmlns:mc="http://schemas.openxmlformats.org/markup-compatibility/2006">
              <mc:Choice xmlns:v="urn:schemas-microsoft-com:vml" Requires="v">
                <p:oleObj spid="_x0000_s100399" name="CS ChemDraw Drawing" r:id="rId3" imgW="4824653" imgH="1703281" progId="ChemDraw.Document.6.0">
                  <p:embed/>
                </p:oleObj>
              </mc:Choice>
              <mc:Fallback>
                <p:oleObj name="CS ChemDraw Drawing" r:id="rId3" imgW="4824653" imgH="1703281" progId="ChemDraw.Document.6.0">
                  <p:embed/>
                  <p:pic>
                    <p:nvPicPr>
                      <p:cNvPr id="254985" name="Object 9">
                        <a:extLst>
                          <a:ext uri="{FF2B5EF4-FFF2-40B4-BE49-F238E27FC236}">
                            <a16:creationId xmlns:a16="http://schemas.microsoft.com/office/drawing/2014/main" id="{C5AA9DFF-E90E-4674-9E3B-472D57D14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789363"/>
                        <a:ext cx="7561263"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6595A7E6-D467-454B-9AC9-C4625DF93C96}"/>
              </a:ext>
            </a:extLst>
          </p:cNvPr>
          <p:cNvSpPr>
            <a:spLocks noGrp="1"/>
          </p:cNvSpPr>
          <p:nvPr>
            <p:ph type="dt" sz="quarter" idx="10"/>
          </p:nvPr>
        </p:nvSpPr>
        <p:spPr/>
        <p:txBody>
          <a:bodyPr/>
          <a:lstStyle/>
          <a:p>
            <a:pPr>
              <a:defRPr/>
            </a:pPr>
            <a:fld id="{9CC8E1C5-8E4C-4BCA-9A5D-2F63D34D99AA}"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0574268E-6AD0-4CE5-A0FF-1925421C0C29}"/>
              </a:ext>
            </a:extLst>
          </p:cNvPr>
          <p:cNvSpPr>
            <a:spLocks noGrp="1"/>
          </p:cNvSpPr>
          <p:nvPr>
            <p:ph type="sldNum" sz="quarter" idx="12"/>
          </p:nvPr>
        </p:nvSpPr>
        <p:spPr/>
        <p:txBody>
          <a:bodyPr/>
          <a:lstStyle/>
          <a:p>
            <a:pPr>
              <a:defRPr/>
            </a:pPr>
            <a:fld id="{D6181173-7C66-4136-827C-56438D54305E}" type="slidenum">
              <a:rPr lang="en-US" altLang="zh-CN"/>
              <a:pPr>
                <a:defRPr/>
              </a:pPr>
              <a:t>41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4978">
                                            <p:txEl>
                                              <p:pRg st="0" end="0"/>
                                            </p:txEl>
                                          </p:spTgt>
                                        </p:tgtEl>
                                        <p:attrNameLst>
                                          <p:attrName>style.visibility</p:attrName>
                                        </p:attrNameLst>
                                      </p:cBhvr>
                                      <p:to>
                                        <p:strVal val="visible"/>
                                      </p:to>
                                    </p:set>
                                    <p:animEffect transition="in" filter="wipe(left)">
                                      <p:cBhvr>
                                        <p:cTn id="7" dur="500"/>
                                        <p:tgtEl>
                                          <p:spTgt spid="2549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254979">
                                            <p:txEl>
                                              <p:pRg st="0" end="0"/>
                                            </p:txEl>
                                          </p:spTgt>
                                        </p:tgtEl>
                                        <p:attrNameLst>
                                          <p:attrName>style.visibility</p:attrName>
                                        </p:attrNameLst>
                                      </p:cBhvr>
                                      <p:to>
                                        <p:strVal val="visible"/>
                                      </p:to>
                                    </p:set>
                                    <p:animEffect transition="in" filter="slide(fromBottom)">
                                      <p:cBhvr>
                                        <p:cTn id="12" dur="500"/>
                                        <p:tgtEl>
                                          <p:spTgt spid="25497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54979">
                                            <p:txEl>
                                              <p:pRg st="1" end="1"/>
                                            </p:txEl>
                                          </p:spTgt>
                                        </p:tgtEl>
                                        <p:attrNameLst>
                                          <p:attrName>style.visibility</p:attrName>
                                        </p:attrNameLst>
                                      </p:cBhvr>
                                      <p:to>
                                        <p:strVal val="visible"/>
                                      </p:to>
                                    </p:set>
                                    <p:animEffect transition="in" filter="slide(fromBottom)">
                                      <p:cBhvr>
                                        <p:cTn id="17" dur="500"/>
                                        <p:tgtEl>
                                          <p:spTgt spid="25497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254979">
                                            <p:txEl>
                                              <p:pRg st="2" end="2"/>
                                            </p:txEl>
                                          </p:spTgt>
                                        </p:tgtEl>
                                        <p:attrNameLst>
                                          <p:attrName>style.visibility</p:attrName>
                                        </p:attrNameLst>
                                      </p:cBhvr>
                                      <p:to>
                                        <p:strVal val="visible"/>
                                      </p:to>
                                    </p:set>
                                    <p:animEffect transition="in" filter="slide(fromBottom)">
                                      <p:cBhvr>
                                        <p:cTn id="22" dur="500"/>
                                        <p:tgtEl>
                                          <p:spTgt spid="25497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254979">
                                            <p:txEl>
                                              <p:pRg st="3" end="3"/>
                                            </p:txEl>
                                          </p:spTgt>
                                        </p:tgtEl>
                                        <p:attrNameLst>
                                          <p:attrName>style.visibility</p:attrName>
                                        </p:attrNameLst>
                                      </p:cBhvr>
                                      <p:to>
                                        <p:strVal val="visible"/>
                                      </p:to>
                                    </p:set>
                                    <p:animEffect transition="in" filter="slide(fromBottom)">
                                      <p:cBhvr>
                                        <p:cTn id="27" dur="500"/>
                                        <p:tgtEl>
                                          <p:spTgt spid="25497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254985"/>
                                        </p:tgtEl>
                                        <p:attrNameLst>
                                          <p:attrName>style.visibility</p:attrName>
                                        </p:attrNameLst>
                                      </p:cBhvr>
                                      <p:to>
                                        <p:strVal val="visible"/>
                                      </p:to>
                                    </p:set>
                                    <p:animEffect transition="in" filter="slide(fromBottom)">
                                      <p:cBhvr>
                                        <p:cTn id="32" dur="500"/>
                                        <p:tgtEl>
                                          <p:spTgt spid="254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a:extLst>
              <a:ext uri="{FF2B5EF4-FFF2-40B4-BE49-F238E27FC236}">
                <a16:creationId xmlns:a16="http://schemas.microsoft.com/office/drawing/2014/main" id="{059504D5-2F3D-4BF4-9F81-F7AA56E08750}"/>
              </a:ext>
            </a:extLst>
          </p:cNvPr>
          <p:cNvSpPr txBox="1">
            <a:spLocks noChangeArrowheads="1"/>
          </p:cNvSpPr>
          <p:nvPr/>
        </p:nvSpPr>
        <p:spPr bwMode="auto">
          <a:xfrm>
            <a:off x="0" y="228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t>
            </a:r>
            <a:r>
              <a:rPr kumimoji="1" lang="zh-CN" altLang="en-US" sz="2400" b="1" u="sng">
                <a:solidFill>
                  <a:srgbClr val="0000FF"/>
                </a:solidFill>
                <a:latin typeface="Times New Roman" panose="02020603050405020304" pitchFamily="18" charset="0"/>
                <a:ea typeface="宋体" panose="02010600030101010101" pitchFamily="2" charset="-122"/>
              </a:rPr>
              <a:t>不同点</a:t>
            </a:r>
            <a:r>
              <a:rPr kumimoji="1" lang="zh-CN" altLang="en-US" sz="2400" b="1">
                <a:solidFill>
                  <a:srgbClr val="0000FF"/>
                </a:solidFill>
                <a:latin typeface="Times New Roman" panose="02020603050405020304" pitchFamily="18" charset="0"/>
                <a:ea typeface="宋体" panose="02010600030101010101" pitchFamily="2" charset="-122"/>
              </a:rPr>
              <a:t>：</a:t>
            </a:r>
          </a:p>
        </p:txBody>
      </p:sp>
      <p:sp>
        <p:nvSpPr>
          <p:cNvPr id="256003" name="Text Box 3">
            <a:extLst>
              <a:ext uri="{FF2B5EF4-FFF2-40B4-BE49-F238E27FC236}">
                <a16:creationId xmlns:a16="http://schemas.microsoft.com/office/drawing/2014/main" id="{8B5403E2-2210-4C99-B242-FB630EE77B3F}"/>
              </a:ext>
            </a:extLst>
          </p:cNvPr>
          <p:cNvSpPr txBox="1">
            <a:spLocks noChangeArrowheads="1"/>
          </p:cNvSpPr>
          <p:nvPr/>
        </p:nvSpPr>
        <p:spPr bwMode="auto">
          <a:xfrm>
            <a:off x="0" y="685800"/>
            <a:ext cx="868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 </a:t>
            </a:r>
            <a:r>
              <a:rPr kumimoji="1" lang="zh-CN" altLang="en-US" sz="2400" b="1">
                <a:latin typeface="Times New Roman" panose="02020603050405020304" pitchFamily="18" charset="0"/>
                <a:ea typeface="宋体" panose="02010600030101010101" pitchFamily="2" charset="-122"/>
              </a:rPr>
              <a:t>烷基化反应难以停留在一取代阶段，往往得到的是多元取代的混合物；而酰基化反应却可以停留在一取代阶段。</a:t>
            </a:r>
          </a:p>
        </p:txBody>
      </p:sp>
      <p:sp>
        <p:nvSpPr>
          <p:cNvPr id="256005" name="Text Box 5">
            <a:extLst>
              <a:ext uri="{FF2B5EF4-FFF2-40B4-BE49-F238E27FC236}">
                <a16:creationId xmlns:a16="http://schemas.microsoft.com/office/drawing/2014/main" id="{66D5E3E9-C6CB-476E-A1D0-CD610866053F}"/>
              </a:ext>
            </a:extLst>
          </p:cNvPr>
          <p:cNvSpPr txBox="1">
            <a:spLocks noChangeArrowheads="1"/>
          </p:cNvSpPr>
          <p:nvPr/>
        </p:nvSpPr>
        <p:spPr bwMode="auto">
          <a:xfrm>
            <a:off x="228600" y="3657600"/>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b. </a:t>
            </a:r>
            <a:r>
              <a:rPr kumimoji="1" lang="zh-CN" altLang="en-US" sz="2400" b="1">
                <a:latin typeface="Times New Roman" panose="02020603050405020304" pitchFamily="18" charset="0"/>
                <a:ea typeface="宋体" panose="02010600030101010101" pitchFamily="2" charset="-122"/>
              </a:rPr>
              <a:t>烷基化反应，当</a:t>
            </a:r>
            <a:r>
              <a:rPr kumimoji="1" lang="en-US" altLang="zh-CN" sz="2400" b="1">
                <a:latin typeface="Times New Roman" panose="02020603050405020304" pitchFamily="18" charset="0"/>
                <a:ea typeface="宋体" panose="02010600030101010101" pitchFamily="2" charset="-122"/>
              </a:rPr>
              <a:t>R≥3</a:t>
            </a:r>
            <a:r>
              <a:rPr kumimoji="1" lang="zh-CN" altLang="en-US" sz="2400" b="1">
                <a:latin typeface="Times New Roman" panose="02020603050405020304" pitchFamily="18" charset="0"/>
                <a:ea typeface="宋体" panose="02010600030101010101" pitchFamily="2" charset="-122"/>
              </a:rPr>
              <a:t>时易发生重排；而酰基化反应则不发生重排。如：</a:t>
            </a:r>
          </a:p>
        </p:txBody>
      </p:sp>
      <p:graphicFrame>
        <p:nvGraphicFramePr>
          <p:cNvPr id="256007" name="Object 7">
            <a:extLst>
              <a:ext uri="{FF2B5EF4-FFF2-40B4-BE49-F238E27FC236}">
                <a16:creationId xmlns:a16="http://schemas.microsoft.com/office/drawing/2014/main" id="{EA5B3C67-0827-49F5-B716-B390D46449A5}"/>
              </a:ext>
            </a:extLst>
          </p:cNvPr>
          <p:cNvGraphicFramePr>
            <a:graphicFrameLocks noChangeAspect="1"/>
          </p:cNvGraphicFramePr>
          <p:nvPr/>
        </p:nvGraphicFramePr>
        <p:xfrm>
          <a:off x="1547813" y="1557338"/>
          <a:ext cx="5400675" cy="2008187"/>
        </p:xfrm>
        <a:graphic>
          <a:graphicData uri="http://schemas.openxmlformats.org/presentationml/2006/ole">
            <mc:AlternateContent xmlns:mc="http://schemas.openxmlformats.org/markup-compatibility/2006">
              <mc:Choice xmlns:v="urn:schemas-microsoft-com:vml" Requires="v">
                <p:oleObj spid="_x0000_s101468" name="CS ChemDraw Drawing" r:id="rId3" imgW="3818584" imgH="1418501" progId="ChemDraw.Document.6.0">
                  <p:embed/>
                </p:oleObj>
              </mc:Choice>
              <mc:Fallback>
                <p:oleObj name="CS ChemDraw Drawing" r:id="rId3" imgW="3818584" imgH="1418501" progId="ChemDraw.Document.6.0">
                  <p:embed/>
                  <p:pic>
                    <p:nvPicPr>
                      <p:cNvPr id="256007" name="Object 7">
                        <a:extLst>
                          <a:ext uri="{FF2B5EF4-FFF2-40B4-BE49-F238E27FC236}">
                            <a16:creationId xmlns:a16="http://schemas.microsoft.com/office/drawing/2014/main" id="{EA5B3C67-0827-49F5-B716-B390D4644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557338"/>
                        <a:ext cx="5400675" cy="200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08" name="Object 8">
            <a:extLst>
              <a:ext uri="{FF2B5EF4-FFF2-40B4-BE49-F238E27FC236}">
                <a16:creationId xmlns:a16="http://schemas.microsoft.com/office/drawing/2014/main" id="{F9C55859-B915-4181-9CE5-D59BD0DDCF4B}"/>
              </a:ext>
            </a:extLst>
          </p:cNvPr>
          <p:cNvGraphicFramePr>
            <a:graphicFrameLocks noChangeAspect="1"/>
          </p:cNvGraphicFramePr>
          <p:nvPr/>
        </p:nvGraphicFramePr>
        <p:xfrm>
          <a:off x="1547813" y="4437063"/>
          <a:ext cx="6911975" cy="2214562"/>
        </p:xfrm>
        <a:graphic>
          <a:graphicData uri="http://schemas.openxmlformats.org/presentationml/2006/ole">
            <mc:AlternateContent xmlns:mc="http://schemas.openxmlformats.org/markup-compatibility/2006">
              <mc:Choice xmlns:v="urn:schemas-microsoft-com:vml" Requires="v">
                <p:oleObj spid="_x0000_s101469" name="CS ChemDraw Drawing" r:id="rId5" imgW="4626517" imgH="1480856" progId="ChemDraw.Document.6.0">
                  <p:embed/>
                </p:oleObj>
              </mc:Choice>
              <mc:Fallback>
                <p:oleObj name="CS ChemDraw Drawing" r:id="rId5" imgW="4626517" imgH="1480856" progId="ChemDraw.Document.6.0">
                  <p:embed/>
                  <p:pic>
                    <p:nvPicPr>
                      <p:cNvPr id="256008" name="Object 8">
                        <a:extLst>
                          <a:ext uri="{FF2B5EF4-FFF2-40B4-BE49-F238E27FC236}">
                            <a16:creationId xmlns:a16="http://schemas.microsoft.com/office/drawing/2014/main" id="{F9C55859-B915-4181-9CE5-D59BD0DDCF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437063"/>
                        <a:ext cx="6911975" cy="221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FDD726D9-E073-432A-89F8-FAD57139D507}"/>
              </a:ext>
            </a:extLst>
          </p:cNvPr>
          <p:cNvSpPr>
            <a:spLocks noGrp="1"/>
          </p:cNvSpPr>
          <p:nvPr>
            <p:ph type="dt" sz="quarter" idx="10"/>
          </p:nvPr>
        </p:nvSpPr>
        <p:spPr/>
        <p:txBody>
          <a:bodyPr/>
          <a:lstStyle/>
          <a:p>
            <a:pPr>
              <a:defRPr/>
            </a:pPr>
            <a:fld id="{6C6C6B38-7AFB-43D9-AB0E-A2E2FFC62979}"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A6683A37-08FF-4ED2-8C1B-D60ACF46B71C}"/>
              </a:ext>
            </a:extLst>
          </p:cNvPr>
          <p:cNvSpPr>
            <a:spLocks noGrp="1"/>
          </p:cNvSpPr>
          <p:nvPr>
            <p:ph type="sldNum" sz="quarter" idx="12"/>
          </p:nvPr>
        </p:nvSpPr>
        <p:spPr/>
        <p:txBody>
          <a:bodyPr/>
          <a:lstStyle/>
          <a:p>
            <a:pPr>
              <a:defRPr/>
            </a:pPr>
            <a:fld id="{52352CA4-9CAF-4726-98BD-E862FB713BC2}" type="slidenum">
              <a:rPr lang="en-US" altLang="zh-CN"/>
              <a:pPr>
                <a:defRPr/>
              </a:pPr>
              <a:t>42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iterate type="wd">
                                    <p:tmPct val="100000"/>
                                  </p:iterate>
                                  <p:childTnLst>
                                    <p:set>
                                      <p:cBhvr>
                                        <p:cTn id="6" dur="1" fill="hold">
                                          <p:stCondLst>
                                            <p:cond delay="0"/>
                                          </p:stCondLst>
                                        </p:cTn>
                                        <p:tgtEl>
                                          <p:spTgt spid="256002">
                                            <p:txEl>
                                              <p:pRg st="0" end="0"/>
                                            </p:txEl>
                                          </p:spTgt>
                                        </p:tgtEl>
                                        <p:attrNameLst>
                                          <p:attrName>style.visibility</p:attrName>
                                        </p:attrNameLst>
                                      </p:cBhvr>
                                      <p:to>
                                        <p:strVal val="visible"/>
                                      </p:to>
                                    </p:set>
                                    <p:anim calcmode="lin" valueType="num">
                                      <p:cBhvr additive="base">
                                        <p:cTn id="7" dur="300" fill="hold"/>
                                        <p:tgtEl>
                                          <p:spTgt spid="256002">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25600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6003">
                                            <p:txEl>
                                              <p:pRg st="0" end="0"/>
                                            </p:txEl>
                                          </p:spTgt>
                                        </p:tgtEl>
                                        <p:attrNameLst>
                                          <p:attrName>style.visibility</p:attrName>
                                        </p:attrNameLst>
                                      </p:cBhvr>
                                      <p:to>
                                        <p:strVal val="visible"/>
                                      </p:to>
                                    </p:set>
                                    <p:animEffect transition="in" filter="wipe(left)">
                                      <p:cBhvr>
                                        <p:cTn id="13" dur="500"/>
                                        <p:tgtEl>
                                          <p:spTgt spid="25600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nodeType="clickEffect">
                                  <p:stCondLst>
                                    <p:cond delay="0"/>
                                  </p:stCondLst>
                                  <p:childTnLst>
                                    <p:set>
                                      <p:cBhvr>
                                        <p:cTn id="17" dur="1" fill="hold">
                                          <p:stCondLst>
                                            <p:cond delay="0"/>
                                          </p:stCondLst>
                                        </p:cTn>
                                        <p:tgtEl>
                                          <p:spTgt spid="256007"/>
                                        </p:tgtEl>
                                        <p:attrNameLst>
                                          <p:attrName>style.visibility</p:attrName>
                                        </p:attrNameLst>
                                      </p:cBhvr>
                                      <p:to>
                                        <p:strVal val="visible"/>
                                      </p:to>
                                    </p:set>
                                    <p:animEffect transition="in" filter="slide(fromBottom)">
                                      <p:cBhvr>
                                        <p:cTn id="18" dur="500"/>
                                        <p:tgtEl>
                                          <p:spTgt spid="25600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56005"/>
                                        </p:tgtEl>
                                        <p:attrNameLst>
                                          <p:attrName>style.visibility</p:attrName>
                                        </p:attrNameLst>
                                      </p:cBhvr>
                                      <p:to>
                                        <p:strVal val="visible"/>
                                      </p:to>
                                    </p:set>
                                    <p:animEffect transition="in" filter="slide(fromBottom)">
                                      <p:cBhvr>
                                        <p:cTn id="23" dur="500"/>
                                        <p:tgtEl>
                                          <p:spTgt spid="25600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256008"/>
                                        </p:tgtEl>
                                        <p:attrNameLst>
                                          <p:attrName>style.visibility</p:attrName>
                                        </p:attrNameLst>
                                      </p:cBhvr>
                                      <p:to>
                                        <p:strVal val="visible"/>
                                      </p:to>
                                    </p:set>
                                    <p:animEffect transition="in" filter="slide(fromBottom)">
                                      <p:cBhvr>
                                        <p:cTn id="28" dur="500"/>
                                        <p:tgtEl>
                                          <p:spTgt spid="256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build="p" autoUpdateAnimBg="0"/>
      <p:bldP spid="256003" grpId="0" build="p" autoUpdateAnimBg="0"/>
      <p:bldP spid="25600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a:extLst>
              <a:ext uri="{FF2B5EF4-FFF2-40B4-BE49-F238E27FC236}">
                <a16:creationId xmlns:a16="http://schemas.microsoft.com/office/drawing/2014/main" id="{C521A18C-2D33-4ECE-BE86-793AF67316BB}"/>
              </a:ext>
            </a:extLst>
          </p:cNvPr>
          <p:cNvSpPr txBox="1">
            <a:spLocks noChangeArrowheads="1"/>
          </p:cNvSpPr>
          <p:nvPr/>
        </p:nvSpPr>
        <p:spPr bwMode="auto">
          <a:xfrm>
            <a:off x="228714" y="620713"/>
            <a:ext cx="252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342900" indent="-342900" eaLnBrk="1" hangingPunct="1">
              <a:spcBef>
                <a:spcPct val="50000"/>
              </a:spcBef>
              <a:buFont typeface="Wingdings" panose="05000000000000000000" pitchFamily="2" charset="2"/>
              <a:buChar char="Ø"/>
            </a:pPr>
            <a:r>
              <a:rPr lang="zh-CN" altLang="en-US" sz="2400" b="1" dirty="0">
                <a:solidFill>
                  <a:srgbClr val="663300"/>
                </a:solidFill>
                <a:latin typeface="Arial" charset="0"/>
                <a:ea typeface="黑体" pitchFamily="2" charset="-122"/>
                <a:cs typeface="+mj-cs"/>
              </a:rPr>
              <a:t>氯甲基化：</a:t>
            </a:r>
          </a:p>
        </p:txBody>
      </p:sp>
      <p:sp>
        <p:nvSpPr>
          <p:cNvPr id="158726" name="Rectangle 6">
            <a:extLst>
              <a:ext uri="{FF2B5EF4-FFF2-40B4-BE49-F238E27FC236}">
                <a16:creationId xmlns:a16="http://schemas.microsoft.com/office/drawing/2014/main" id="{F6362C45-29F3-4C06-8FCB-724F6E58DD23}"/>
              </a:ext>
            </a:extLst>
          </p:cNvPr>
          <p:cNvSpPr>
            <a:spLocks noChangeArrowheads="1"/>
          </p:cNvSpPr>
          <p:nvPr/>
        </p:nvSpPr>
        <p:spPr bwMode="auto">
          <a:xfrm>
            <a:off x="250825" y="1196975"/>
            <a:ext cx="8208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苯与甲醛、浓盐酸在无水氯化锌催化条件下反应生成苯氯甲烷（氯化苄、苄基氯）。 </a:t>
            </a:r>
          </a:p>
        </p:txBody>
      </p:sp>
      <p:sp>
        <p:nvSpPr>
          <p:cNvPr id="158727" name="Text Box 7">
            <a:extLst>
              <a:ext uri="{FF2B5EF4-FFF2-40B4-BE49-F238E27FC236}">
                <a16:creationId xmlns:a16="http://schemas.microsoft.com/office/drawing/2014/main" id="{7E0E4606-761C-4206-AA16-297E63600B39}"/>
              </a:ext>
            </a:extLst>
          </p:cNvPr>
          <p:cNvSpPr txBox="1">
            <a:spLocks noChangeArrowheads="1"/>
          </p:cNvSpPr>
          <p:nvPr/>
        </p:nvSpPr>
        <p:spPr bwMode="auto">
          <a:xfrm>
            <a:off x="250825" y="3034842"/>
            <a:ext cx="799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342900" indent="-342900">
              <a:spcBef>
                <a:spcPct val="50000"/>
              </a:spcBef>
              <a:buFont typeface="Wingdings" panose="05000000000000000000" pitchFamily="2" charset="2"/>
              <a:buChar char="Ø"/>
            </a:pPr>
            <a:r>
              <a:rPr lang="zh-CN" altLang="en-US" sz="2400" b="1" dirty="0">
                <a:solidFill>
                  <a:srgbClr val="663300"/>
                </a:solidFill>
                <a:latin typeface="Arial" charset="0"/>
                <a:ea typeface="黑体" pitchFamily="2" charset="-122"/>
                <a:cs typeface="+mj-cs"/>
              </a:rPr>
              <a:t>加特曼</a:t>
            </a:r>
            <a:r>
              <a:rPr lang="en-US" altLang="zh-CN" sz="2400" b="1" dirty="0">
                <a:solidFill>
                  <a:srgbClr val="663300"/>
                </a:solidFill>
                <a:latin typeface="Arial" charset="0"/>
                <a:ea typeface="黑体" pitchFamily="2" charset="-122"/>
                <a:cs typeface="+mj-cs"/>
              </a:rPr>
              <a:t>-</a:t>
            </a:r>
            <a:r>
              <a:rPr lang="zh-CN" altLang="en-US" sz="2400" b="1" dirty="0">
                <a:solidFill>
                  <a:srgbClr val="663300"/>
                </a:solidFill>
                <a:latin typeface="Arial" charset="0"/>
                <a:ea typeface="黑体" pitchFamily="2" charset="-122"/>
                <a:cs typeface="+mj-cs"/>
              </a:rPr>
              <a:t>科赫反应</a:t>
            </a:r>
            <a:r>
              <a:rPr lang="en-US" altLang="zh-CN" sz="2400" b="1" dirty="0">
                <a:solidFill>
                  <a:srgbClr val="663300"/>
                </a:solidFill>
                <a:latin typeface="Arial" charset="0"/>
                <a:ea typeface="黑体" pitchFamily="2" charset="-122"/>
                <a:cs typeface="+mj-cs"/>
              </a:rPr>
              <a:t>(</a:t>
            </a:r>
            <a:r>
              <a:rPr lang="en-US" altLang="zh-CN" sz="2400" b="1" dirty="0" err="1">
                <a:solidFill>
                  <a:srgbClr val="663300"/>
                </a:solidFill>
                <a:latin typeface="Arial" charset="0"/>
                <a:ea typeface="黑体" pitchFamily="2" charset="-122"/>
                <a:cs typeface="+mj-cs"/>
              </a:rPr>
              <a:t>Getterman</a:t>
            </a:r>
            <a:r>
              <a:rPr lang="en-US" altLang="zh-CN" sz="2400" b="1" dirty="0">
                <a:solidFill>
                  <a:srgbClr val="663300"/>
                </a:solidFill>
                <a:latin typeface="Arial" charset="0"/>
                <a:ea typeface="黑体" pitchFamily="2" charset="-122"/>
                <a:cs typeface="+mj-cs"/>
              </a:rPr>
              <a:t>-Koch Reaction) </a:t>
            </a:r>
            <a:r>
              <a:rPr lang="zh-CN" altLang="en-US" sz="2400" b="1" dirty="0">
                <a:solidFill>
                  <a:srgbClr val="663300"/>
                </a:solidFill>
                <a:latin typeface="Arial" charset="0"/>
                <a:ea typeface="黑体" pitchFamily="2" charset="-122"/>
                <a:cs typeface="+mj-cs"/>
              </a:rPr>
              <a:t>：</a:t>
            </a:r>
          </a:p>
        </p:txBody>
      </p:sp>
      <p:sp>
        <p:nvSpPr>
          <p:cNvPr id="158729" name="Rectangle 9">
            <a:extLst>
              <a:ext uri="{FF2B5EF4-FFF2-40B4-BE49-F238E27FC236}">
                <a16:creationId xmlns:a16="http://schemas.microsoft.com/office/drawing/2014/main" id="{5B1BD7A4-A7D0-43FA-9BD4-8B018D56C28A}"/>
              </a:ext>
            </a:extLst>
          </p:cNvPr>
          <p:cNvSpPr>
            <a:spLocks noChangeArrowheads="1"/>
          </p:cNvSpPr>
          <p:nvPr/>
        </p:nvSpPr>
        <p:spPr bwMode="auto">
          <a:xfrm>
            <a:off x="539750" y="3500438"/>
            <a:ext cx="8208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latin typeface="Arial" panose="020B0604020202020204" pitchFamily="34" charset="0"/>
                <a:ea typeface="宋体" panose="02010600030101010101" pitchFamily="2" charset="-122"/>
              </a:rPr>
              <a:t>        </a:t>
            </a:r>
            <a:r>
              <a:rPr kumimoji="1" lang="zh-CN" altLang="en-US" sz="2400" b="1">
                <a:latin typeface="Arial" panose="020B0604020202020204" pitchFamily="34" charset="0"/>
                <a:ea typeface="宋体" panose="02010600030101010101" pitchFamily="2" charset="-122"/>
              </a:rPr>
              <a:t>苯或者甲苯与一氧化碳、盐酸在氯化亚铜、三氯化铝催化条件下反应生成苯甲醛或者对甲苯甲醛。</a:t>
            </a:r>
          </a:p>
        </p:txBody>
      </p:sp>
      <p:graphicFrame>
        <p:nvGraphicFramePr>
          <p:cNvPr id="158730" name="Object 10">
            <a:extLst>
              <a:ext uri="{FF2B5EF4-FFF2-40B4-BE49-F238E27FC236}">
                <a16:creationId xmlns:a16="http://schemas.microsoft.com/office/drawing/2014/main" id="{80FD0242-4AD5-4E05-AA51-5F3E2FC735ED}"/>
              </a:ext>
            </a:extLst>
          </p:cNvPr>
          <p:cNvGraphicFramePr>
            <a:graphicFrameLocks noChangeAspect="1"/>
          </p:cNvGraphicFramePr>
          <p:nvPr/>
        </p:nvGraphicFramePr>
        <p:xfrm>
          <a:off x="1331913" y="4365625"/>
          <a:ext cx="6192837" cy="2138363"/>
        </p:xfrm>
        <a:graphic>
          <a:graphicData uri="http://schemas.openxmlformats.org/presentationml/2006/ole">
            <mc:AlternateContent xmlns:mc="http://schemas.openxmlformats.org/markup-compatibility/2006">
              <mc:Choice xmlns:v="urn:schemas-microsoft-com:vml" Requires="v">
                <p:oleObj spid="_x0000_s102484" name="CS ChemDraw Drawing" r:id="rId3" imgW="4230243" imgH="1461150" progId="ChemDraw.Document.6.0">
                  <p:embed/>
                </p:oleObj>
              </mc:Choice>
              <mc:Fallback>
                <p:oleObj name="CS ChemDraw Drawing" r:id="rId3" imgW="4230243" imgH="1461150" progId="ChemDraw.Document.6.0">
                  <p:embed/>
                  <p:pic>
                    <p:nvPicPr>
                      <p:cNvPr id="158730" name="Object 10">
                        <a:extLst>
                          <a:ext uri="{FF2B5EF4-FFF2-40B4-BE49-F238E27FC236}">
                            <a16:creationId xmlns:a16="http://schemas.microsoft.com/office/drawing/2014/main" id="{80FD0242-4AD5-4E05-AA51-5F3E2FC73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365625"/>
                        <a:ext cx="6192837" cy="213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8731" name="Object 11">
            <a:extLst>
              <a:ext uri="{FF2B5EF4-FFF2-40B4-BE49-F238E27FC236}">
                <a16:creationId xmlns:a16="http://schemas.microsoft.com/office/drawing/2014/main" id="{02F42860-07FB-443B-B724-BCB83582CD0D}"/>
              </a:ext>
            </a:extLst>
          </p:cNvPr>
          <p:cNvGraphicFramePr>
            <a:graphicFrameLocks noChangeAspect="1"/>
          </p:cNvGraphicFramePr>
          <p:nvPr/>
        </p:nvGraphicFramePr>
        <p:xfrm>
          <a:off x="539750" y="2147888"/>
          <a:ext cx="7993063" cy="560387"/>
        </p:xfrm>
        <a:graphic>
          <a:graphicData uri="http://schemas.openxmlformats.org/presentationml/2006/ole">
            <mc:AlternateContent xmlns:mc="http://schemas.openxmlformats.org/markup-compatibility/2006">
              <mc:Choice xmlns:v="urn:schemas-microsoft-com:vml" Requires="v">
                <p:oleObj spid="_x0000_s102485" name="CS ChemDraw Drawing" r:id="rId5" imgW="5188803" imgH="363870" progId="ChemDraw.Document.6.0">
                  <p:embed/>
                </p:oleObj>
              </mc:Choice>
              <mc:Fallback>
                <p:oleObj name="CS ChemDraw Drawing" r:id="rId5" imgW="5188803" imgH="363870" progId="ChemDraw.Document.6.0">
                  <p:embed/>
                  <p:pic>
                    <p:nvPicPr>
                      <p:cNvPr id="158731" name="Object 11">
                        <a:extLst>
                          <a:ext uri="{FF2B5EF4-FFF2-40B4-BE49-F238E27FC236}">
                            <a16:creationId xmlns:a16="http://schemas.microsoft.com/office/drawing/2014/main" id="{02F42860-07FB-443B-B724-BCB83582CD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147888"/>
                        <a:ext cx="7993063"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2B990C6E-BA41-4485-B45C-15D8682D76F7}"/>
              </a:ext>
            </a:extLst>
          </p:cNvPr>
          <p:cNvSpPr>
            <a:spLocks noGrp="1"/>
          </p:cNvSpPr>
          <p:nvPr>
            <p:ph type="dt" sz="quarter" idx="10"/>
          </p:nvPr>
        </p:nvSpPr>
        <p:spPr/>
        <p:txBody>
          <a:bodyPr/>
          <a:lstStyle/>
          <a:p>
            <a:pPr>
              <a:defRPr/>
            </a:pPr>
            <a:fld id="{C351E03B-A30E-4292-9523-85A09C19CBA9}"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2E235979-20BD-4746-9A52-8A433ACBD2A4}"/>
              </a:ext>
            </a:extLst>
          </p:cNvPr>
          <p:cNvSpPr>
            <a:spLocks noGrp="1"/>
          </p:cNvSpPr>
          <p:nvPr>
            <p:ph type="sldNum" sz="quarter" idx="12"/>
          </p:nvPr>
        </p:nvSpPr>
        <p:spPr/>
        <p:txBody>
          <a:bodyPr/>
          <a:lstStyle/>
          <a:p>
            <a:pPr>
              <a:defRPr/>
            </a:pPr>
            <a:fld id="{C0108E0D-A78D-452C-AE8D-DCF0939FC33A}" type="slidenum">
              <a:rPr lang="en-US" altLang="zh-CN"/>
              <a:pPr>
                <a:defRPr/>
              </a:pPr>
              <a:t>43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22">
                                            <p:txEl>
                                              <p:pRg st="0" end="0"/>
                                            </p:txEl>
                                          </p:spTgt>
                                        </p:tgtEl>
                                        <p:attrNameLst>
                                          <p:attrName>style.visibility</p:attrName>
                                        </p:attrNameLst>
                                      </p:cBhvr>
                                      <p:to>
                                        <p:strVal val="visible"/>
                                      </p:to>
                                    </p:set>
                                    <p:animEffect transition="in" filter="wipe(left)">
                                      <p:cBhvr>
                                        <p:cTn id="7" dur="500"/>
                                        <p:tgtEl>
                                          <p:spTgt spid="1587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58726"/>
                                        </p:tgtEl>
                                        <p:attrNameLst>
                                          <p:attrName>style.visibility</p:attrName>
                                        </p:attrNameLst>
                                      </p:cBhvr>
                                      <p:to>
                                        <p:strVal val="visible"/>
                                      </p:to>
                                    </p:set>
                                    <p:animEffect transition="in" filter="slide(fromBottom)">
                                      <p:cBhvr>
                                        <p:cTn id="12" dur="500"/>
                                        <p:tgtEl>
                                          <p:spTgt spid="158726"/>
                                        </p:tgtEl>
                                      </p:cBhvr>
                                    </p:animEffect>
                                  </p:childTnLst>
                                </p:cTn>
                              </p:par>
                              <p:par>
                                <p:cTn id="13" presetID="12" presetClass="entr" presetSubtype="4" fill="hold" nodeType="withEffect">
                                  <p:stCondLst>
                                    <p:cond delay="0"/>
                                  </p:stCondLst>
                                  <p:childTnLst>
                                    <p:set>
                                      <p:cBhvr>
                                        <p:cTn id="14" dur="1" fill="hold">
                                          <p:stCondLst>
                                            <p:cond delay="0"/>
                                          </p:stCondLst>
                                        </p:cTn>
                                        <p:tgtEl>
                                          <p:spTgt spid="158731"/>
                                        </p:tgtEl>
                                        <p:attrNameLst>
                                          <p:attrName>style.visibility</p:attrName>
                                        </p:attrNameLst>
                                      </p:cBhvr>
                                      <p:to>
                                        <p:strVal val="visible"/>
                                      </p:to>
                                    </p:set>
                                    <p:animEffect transition="in" filter="slide(fromBottom)">
                                      <p:cBhvr>
                                        <p:cTn id="15" dur="500"/>
                                        <p:tgtEl>
                                          <p:spTgt spid="15873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58727"/>
                                        </p:tgtEl>
                                        <p:attrNameLst>
                                          <p:attrName>style.visibility</p:attrName>
                                        </p:attrNameLst>
                                      </p:cBhvr>
                                      <p:to>
                                        <p:strVal val="visible"/>
                                      </p:to>
                                    </p:set>
                                    <p:animEffect transition="in" filter="slide(fromBottom)">
                                      <p:cBhvr>
                                        <p:cTn id="20" dur="500"/>
                                        <p:tgtEl>
                                          <p:spTgt spid="15872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58729"/>
                                        </p:tgtEl>
                                        <p:attrNameLst>
                                          <p:attrName>style.visibility</p:attrName>
                                        </p:attrNameLst>
                                      </p:cBhvr>
                                      <p:to>
                                        <p:strVal val="visible"/>
                                      </p:to>
                                    </p:set>
                                    <p:animEffect transition="in" filter="slide(fromBottom)">
                                      <p:cBhvr>
                                        <p:cTn id="25" dur="500"/>
                                        <p:tgtEl>
                                          <p:spTgt spid="158729"/>
                                        </p:tgtEl>
                                      </p:cBhvr>
                                    </p:animEffect>
                                  </p:childTnLst>
                                </p:cTn>
                              </p:par>
                              <p:par>
                                <p:cTn id="26" presetID="12" presetClass="entr" presetSubtype="4" fill="hold" nodeType="withEffect">
                                  <p:stCondLst>
                                    <p:cond delay="0"/>
                                  </p:stCondLst>
                                  <p:childTnLst>
                                    <p:set>
                                      <p:cBhvr>
                                        <p:cTn id="27" dur="1" fill="hold">
                                          <p:stCondLst>
                                            <p:cond delay="0"/>
                                          </p:stCondLst>
                                        </p:cTn>
                                        <p:tgtEl>
                                          <p:spTgt spid="158730"/>
                                        </p:tgtEl>
                                        <p:attrNameLst>
                                          <p:attrName>style.visibility</p:attrName>
                                        </p:attrNameLst>
                                      </p:cBhvr>
                                      <p:to>
                                        <p:strVal val="visible"/>
                                      </p:to>
                                    </p:set>
                                    <p:animEffect transition="in" filter="slide(fromBottom)">
                                      <p:cBhvr>
                                        <p:cTn id="28" dur="500"/>
                                        <p:tgtEl>
                                          <p:spTgt spid="158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build="p" autoUpdateAnimBg="0"/>
      <p:bldP spid="158726" grpId="0"/>
      <p:bldP spid="158727" grpId="0"/>
      <p:bldP spid="1587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8">
            <a:extLst>
              <a:ext uri="{FF2B5EF4-FFF2-40B4-BE49-F238E27FC236}">
                <a16:creationId xmlns:a16="http://schemas.microsoft.com/office/drawing/2014/main" id="{98A492C6-6728-4F1D-9038-113ABEB541F1}"/>
              </a:ext>
            </a:extLst>
          </p:cNvPr>
          <p:cNvSpPr>
            <a:spLocks noChangeArrowheads="1"/>
          </p:cNvSpPr>
          <p:nvPr/>
        </p:nvSpPr>
        <p:spPr bwMode="auto">
          <a:xfrm>
            <a:off x="152400" y="271463"/>
            <a:ext cx="8421688"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en-US" altLang="zh-CN" sz="2800" b="1">
                <a:solidFill>
                  <a:schemeClr val="tx2"/>
                </a:solidFill>
                <a:latin typeface="Calibri" panose="020F0502020204030204" pitchFamily="34" charset="0"/>
              </a:rPr>
              <a:t>Addition and  Reduction Reaction</a:t>
            </a:r>
            <a:r>
              <a:rPr lang="en-US" altLang="zh-CN" sz="2700" b="1">
                <a:solidFill>
                  <a:schemeClr val="tx2"/>
                </a:solidFill>
                <a:latin typeface="Arial" panose="020B0604020202020204" pitchFamily="34" charset="0"/>
              </a:rPr>
              <a:t>—</a:t>
            </a:r>
            <a:r>
              <a:rPr lang="zh-CN" altLang="en-US" sz="2700" b="1">
                <a:solidFill>
                  <a:schemeClr val="tx2"/>
                </a:solidFill>
                <a:latin typeface="Arial" panose="020B0604020202020204" pitchFamily="34" charset="0"/>
              </a:rPr>
              <a:t>加成、还原反应</a:t>
            </a:r>
          </a:p>
        </p:txBody>
      </p:sp>
      <p:sp>
        <p:nvSpPr>
          <p:cNvPr id="4" name="矩形 3">
            <a:extLst>
              <a:ext uri="{FF2B5EF4-FFF2-40B4-BE49-F238E27FC236}">
                <a16:creationId xmlns:a16="http://schemas.microsoft.com/office/drawing/2014/main" id="{3B8BA395-4C72-4FC6-8E51-ADC226F2E61B}"/>
              </a:ext>
            </a:extLst>
          </p:cNvPr>
          <p:cNvSpPr/>
          <p:nvPr/>
        </p:nvSpPr>
        <p:spPr>
          <a:xfrm>
            <a:off x="361950" y="1066800"/>
            <a:ext cx="1998663" cy="461963"/>
          </a:xfrm>
          <a:prstGeom prst="rect">
            <a:avLst/>
          </a:prstGeom>
        </p:spPr>
        <p:txBody>
          <a:bodyPr wrap="none">
            <a:spAutoFit/>
          </a:bodyPr>
          <a:lstStyle/>
          <a:p>
            <a:pPr>
              <a:defRPr/>
            </a:pPr>
            <a:r>
              <a:rPr lang="en-US" altLang="zh-CN" b="1" dirty="0">
                <a:solidFill>
                  <a:srgbClr val="006600"/>
                </a:solidFill>
                <a:effectLst>
                  <a:outerShdw blurRad="38100" dist="38100" dir="2700000" algn="tl">
                    <a:srgbClr val="C0C0C0"/>
                  </a:outerShdw>
                </a:effectLst>
                <a:ea typeface="黑体" pitchFamily="2" charset="-122"/>
              </a:rPr>
              <a:t> </a:t>
            </a:r>
            <a:r>
              <a:rPr lang="en-US" altLang="zh-CN" sz="2400" b="1" dirty="0">
                <a:solidFill>
                  <a:srgbClr val="663300"/>
                </a:solidFill>
                <a:latin typeface="Arial" charset="0"/>
                <a:ea typeface="黑体" pitchFamily="2" charset="-122"/>
              </a:rPr>
              <a:t>(A) </a:t>
            </a:r>
            <a:r>
              <a:rPr lang="zh-CN" altLang="en-US" sz="2400" b="1" dirty="0">
                <a:solidFill>
                  <a:srgbClr val="663300"/>
                </a:solidFill>
                <a:latin typeface="Arial" charset="0"/>
                <a:ea typeface="黑体" pitchFamily="2" charset="-122"/>
              </a:rPr>
              <a:t>催化加氢</a:t>
            </a:r>
          </a:p>
        </p:txBody>
      </p:sp>
      <p:sp>
        <p:nvSpPr>
          <p:cNvPr id="5" name="Text Box 7">
            <a:extLst>
              <a:ext uri="{FF2B5EF4-FFF2-40B4-BE49-F238E27FC236}">
                <a16:creationId xmlns:a16="http://schemas.microsoft.com/office/drawing/2014/main" id="{2C6A7E2A-F923-4F9D-9BFE-2528F8D12A96}"/>
              </a:ext>
            </a:extLst>
          </p:cNvPr>
          <p:cNvSpPr txBox="1">
            <a:spLocks noChangeArrowheads="1"/>
          </p:cNvSpPr>
          <p:nvPr/>
        </p:nvSpPr>
        <p:spPr bwMode="auto">
          <a:xfrm>
            <a:off x="1190671" y="5751384"/>
            <a:ext cx="6762656" cy="461665"/>
          </a:xfrm>
          <a:prstGeom prst="rect">
            <a:avLst/>
          </a:prstGeom>
          <a:noFill/>
          <a:ln w="9525">
            <a:noFill/>
            <a:miter lim="800000"/>
            <a:headEnd/>
            <a:tailEnd/>
          </a:ln>
        </p:spPr>
        <p:txBody>
          <a:bodyPr wrap="square">
            <a:spAutoFit/>
          </a:bodyPr>
          <a:lstStyle/>
          <a:p>
            <a:pPr>
              <a:spcBef>
                <a:spcPct val="50000"/>
              </a:spcBef>
              <a:defRPr/>
            </a:pPr>
            <a:r>
              <a:rPr lang="zh-CN" altLang="en-US" sz="2400" b="1" dirty="0">
                <a:solidFill>
                  <a:schemeClr val="accent1"/>
                </a:solidFill>
                <a:effectLst>
                  <a:outerShdw blurRad="38100" dist="38100" dir="2700000" algn="tl">
                    <a:srgbClr val="C0C0C0"/>
                  </a:outerShdw>
                </a:effectLst>
                <a:ea typeface="黑体" pitchFamily="2" charset="-122"/>
              </a:rPr>
              <a:t>如果结构中有</a:t>
            </a:r>
            <a:r>
              <a:rPr lang="en-US" sz="2400" b="1" dirty="0">
                <a:solidFill>
                  <a:schemeClr val="accent1"/>
                </a:solidFill>
                <a:effectLst>
                  <a:outerShdw blurRad="38100" dist="38100" dir="2700000" algn="tl">
                    <a:srgbClr val="C0C0C0"/>
                  </a:outerShdw>
                </a:effectLst>
                <a:ea typeface="黑体" pitchFamily="2" charset="-122"/>
              </a:rPr>
              <a:t>C=C</a:t>
            </a:r>
            <a:r>
              <a:rPr lang="zh-CN" altLang="en-US" sz="2400" b="1" dirty="0">
                <a:solidFill>
                  <a:schemeClr val="accent1"/>
                </a:solidFill>
                <a:effectLst>
                  <a:outerShdw blurRad="38100" dist="38100" dir="2700000" algn="tl">
                    <a:srgbClr val="C0C0C0"/>
                  </a:outerShdw>
                </a:effectLst>
                <a:ea typeface="黑体" pitchFamily="2" charset="-122"/>
              </a:rPr>
              <a:t>或</a:t>
            </a:r>
            <a:r>
              <a:rPr lang="en-US" sz="2400" b="1" dirty="0">
                <a:solidFill>
                  <a:schemeClr val="accent1"/>
                </a:solidFill>
                <a:effectLst>
                  <a:outerShdw blurRad="38100" dist="38100" dir="2700000" algn="tl">
                    <a:srgbClr val="C0C0C0"/>
                  </a:outerShdw>
                </a:effectLst>
                <a:ea typeface="黑体" pitchFamily="2" charset="-122"/>
              </a:rPr>
              <a:t>C</a:t>
            </a:r>
            <a:r>
              <a:rPr lang="en-US" sz="2400" b="1" dirty="0">
                <a:solidFill>
                  <a:schemeClr val="accent1"/>
                </a:solidFill>
                <a:effectLst>
                  <a:outerShdw blurRad="38100" dist="38100" dir="2700000" algn="tl">
                    <a:srgbClr val="C0C0C0"/>
                  </a:outerShdw>
                </a:effectLst>
                <a:ea typeface="黑体" pitchFamily="2" charset="-122"/>
                <a:sym typeface="Symbol" pitchFamily="18" charset="2"/>
              </a:rPr>
              <a:t></a:t>
            </a:r>
            <a:r>
              <a:rPr lang="en-US" sz="2400" b="1" dirty="0">
                <a:solidFill>
                  <a:schemeClr val="accent1"/>
                </a:solidFill>
                <a:effectLst>
                  <a:outerShdw blurRad="38100" dist="38100" dir="2700000" algn="tl">
                    <a:srgbClr val="C0C0C0"/>
                  </a:outerShdw>
                </a:effectLst>
                <a:ea typeface="黑体" pitchFamily="2" charset="-122"/>
              </a:rPr>
              <a:t>C</a:t>
            </a:r>
            <a:r>
              <a:rPr lang="zh-CN" altLang="en-US" sz="2400" b="1" dirty="0">
                <a:solidFill>
                  <a:schemeClr val="accent1"/>
                </a:solidFill>
                <a:effectLst>
                  <a:outerShdw blurRad="38100" dist="38100" dir="2700000" algn="tl">
                    <a:srgbClr val="C0C0C0"/>
                  </a:outerShdw>
                </a:effectLst>
                <a:ea typeface="黑体" pitchFamily="2" charset="-122"/>
              </a:rPr>
              <a:t>，则先还原</a:t>
            </a:r>
            <a:r>
              <a:rPr lang="en-US" sz="2400" b="1" dirty="0">
                <a:solidFill>
                  <a:schemeClr val="accent1"/>
                </a:solidFill>
                <a:effectLst>
                  <a:outerShdw blurRad="38100" dist="38100" dir="2700000" algn="tl">
                    <a:srgbClr val="C0C0C0"/>
                  </a:outerShdw>
                </a:effectLst>
                <a:ea typeface="黑体" pitchFamily="2" charset="-122"/>
              </a:rPr>
              <a:t>C=C</a:t>
            </a:r>
            <a:r>
              <a:rPr lang="zh-CN" altLang="en-US" sz="2400" b="1" dirty="0">
                <a:solidFill>
                  <a:schemeClr val="accent1"/>
                </a:solidFill>
                <a:effectLst>
                  <a:outerShdw blurRad="38100" dist="38100" dir="2700000" algn="tl">
                    <a:srgbClr val="C0C0C0"/>
                  </a:outerShdw>
                </a:effectLst>
                <a:ea typeface="黑体" pitchFamily="2" charset="-122"/>
              </a:rPr>
              <a:t>、</a:t>
            </a:r>
            <a:r>
              <a:rPr lang="en-US" sz="2400" b="1" dirty="0">
                <a:solidFill>
                  <a:schemeClr val="accent1"/>
                </a:solidFill>
                <a:effectLst>
                  <a:outerShdw blurRad="38100" dist="38100" dir="2700000" algn="tl">
                    <a:srgbClr val="C0C0C0"/>
                  </a:outerShdw>
                </a:effectLst>
                <a:ea typeface="黑体" pitchFamily="2" charset="-122"/>
              </a:rPr>
              <a:t>C</a:t>
            </a:r>
            <a:r>
              <a:rPr lang="en-US" sz="2400" b="1" dirty="0">
                <a:solidFill>
                  <a:schemeClr val="accent1"/>
                </a:solidFill>
                <a:effectLst>
                  <a:outerShdw blurRad="38100" dist="38100" dir="2700000" algn="tl">
                    <a:srgbClr val="C0C0C0"/>
                  </a:outerShdw>
                </a:effectLst>
                <a:ea typeface="黑体" pitchFamily="2" charset="-122"/>
                <a:sym typeface="Symbol" pitchFamily="18" charset="2"/>
              </a:rPr>
              <a:t></a:t>
            </a:r>
            <a:r>
              <a:rPr lang="en-US" sz="2400" b="1" dirty="0">
                <a:solidFill>
                  <a:schemeClr val="accent1"/>
                </a:solidFill>
                <a:effectLst>
                  <a:outerShdw blurRad="38100" dist="38100" dir="2700000" algn="tl">
                    <a:srgbClr val="C0C0C0"/>
                  </a:outerShdw>
                </a:effectLst>
                <a:ea typeface="黑体" pitchFamily="2" charset="-122"/>
              </a:rPr>
              <a:t>C</a:t>
            </a:r>
          </a:p>
        </p:txBody>
      </p:sp>
      <p:graphicFrame>
        <p:nvGraphicFramePr>
          <p:cNvPr id="39941" name="Object 6">
            <a:extLst>
              <a:ext uri="{FF2B5EF4-FFF2-40B4-BE49-F238E27FC236}">
                <a16:creationId xmlns:a16="http://schemas.microsoft.com/office/drawing/2014/main" id="{E80A3079-7F33-4F9D-B765-8937AF9A2BAA}"/>
              </a:ext>
            </a:extLst>
          </p:cNvPr>
          <p:cNvGraphicFramePr>
            <a:graphicFrameLocks noChangeAspect="1"/>
          </p:cNvGraphicFramePr>
          <p:nvPr>
            <p:extLst>
              <p:ext uri="{D42A27DB-BD31-4B8C-83A1-F6EECF244321}">
                <p14:modId xmlns:p14="http://schemas.microsoft.com/office/powerpoint/2010/main" val="2328136588"/>
              </p:ext>
            </p:extLst>
          </p:nvPr>
        </p:nvGraphicFramePr>
        <p:xfrm>
          <a:off x="1920875" y="3657594"/>
          <a:ext cx="5567363" cy="1400175"/>
        </p:xfrm>
        <a:graphic>
          <a:graphicData uri="http://schemas.openxmlformats.org/presentationml/2006/ole">
            <mc:AlternateContent xmlns:mc="http://schemas.openxmlformats.org/markup-compatibility/2006">
              <mc:Choice xmlns:v="urn:schemas-microsoft-com:vml" Requires="v">
                <p:oleObj spid="_x0000_s40057" r:id="rId3" imgW="3727800" imgH="927720" progId="ChemDraw.Document.6.0">
                  <p:embed/>
                </p:oleObj>
              </mc:Choice>
              <mc:Fallback>
                <p:oleObj r:id="rId3" imgW="3727800" imgH="927720" progId="ChemDraw.Document.6.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75" y="3657594"/>
                        <a:ext cx="5567363"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a:extLst>
              <a:ext uri="{FF2B5EF4-FFF2-40B4-BE49-F238E27FC236}">
                <a16:creationId xmlns:a16="http://schemas.microsoft.com/office/drawing/2014/main" id="{5A5C07A0-E9BB-402C-B984-77370E2B45C0}"/>
              </a:ext>
            </a:extLst>
          </p:cNvPr>
          <p:cNvGraphicFramePr>
            <a:graphicFrameLocks noChangeAspect="1"/>
          </p:cNvGraphicFramePr>
          <p:nvPr>
            <p:extLst>
              <p:ext uri="{D42A27DB-BD31-4B8C-83A1-F6EECF244321}">
                <p14:modId xmlns:p14="http://schemas.microsoft.com/office/powerpoint/2010/main" val="2324474180"/>
              </p:ext>
            </p:extLst>
          </p:nvPr>
        </p:nvGraphicFramePr>
        <p:xfrm>
          <a:off x="1963233" y="2057436"/>
          <a:ext cx="5217533" cy="1015820"/>
        </p:xfrm>
        <a:graphic>
          <a:graphicData uri="http://schemas.openxmlformats.org/presentationml/2006/ole">
            <mc:AlternateContent xmlns:mc="http://schemas.openxmlformats.org/markup-compatibility/2006">
              <mc:Choice xmlns:v="urn:schemas-microsoft-com:vml" Requires="v">
                <p:oleObj spid="_x0000_s40058" name="CS ChemDraw Drawing" r:id="rId5" imgW="2387897" imgH="465905" progId="ChemDraw.Document.6.0">
                  <p:embed/>
                </p:oleObj>
              </mc:Choice>
              <mc:Fallback>
                <p:oleObj name="CS ChemDraw Drawing" r:id="rId5" imgW="2387897" imgH="465905" progId="ChemDraw.Document.6.0">
                  <p:embed/>
                  <p:pic>
                    <p:nvPicPr>
                      <p:cNvPr id="159754" name="Object 10">
                        <a:extLst>
                          <a:ext uri="{FF2B5EF4-FFF2-40B4-BE49-F238E27FC236}">
                            <a16:creationId xmlns:a16="http://schemas.microsoft.com/office/drawing/2014/main" id="{D541E5B9-375A-4D67-9576-31F6DD69E3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233" y="2057436"/>
                        <a:ext cx="5217533" cy="1015820"/>
                      </a:xfrm>
                      <a:prstGeom prst="rect">
                        <a:avLst/>
                      </a:prstGeom>
                      <a:noFill/>
                      <a:ln>
                        <a:noFill/>
                      </a:ln>
                      <a:effectLst/>
                    </p:spPr>
                  </p:pic>
                </p:oleObj>
              </mc:Fallback>
            </mc:AlternateContent>
          </a:graphicData>
        </a:graphic>
      </p:graphicFrame>
      <p:sp>
        <p:nvSpPr>
          <p:cNvPr id="6" name="日期占位符 5">
            <a:extLst>
              <a:ext uri="{FF2B5EF4-FFF2-40B4-BE49-F238E27FC236}">
                <a16:creationId xmlns:a16="http://schemas.microsoft.com/office/drawing/2014/main" id="{30D2AC0B-42E1-4ACF-9D49-D9416015027E}"/>
              </a:ext>
            </a:extLst>
          </p:cNvPr>
          <p:cNvSpPr>
            <a:spLocks noGrp="1"/>
          </p:cNvSpPr>
          <p:nvPr>
            <p:ph type="dt" sz="half" idx="10"/>
          </p:nvPr>
        </p:nvSpPr>
        <p:spPr/>
        <p:txBody>
          <a:bodyPr/>
          <a:lstStyle/>
          <a:p>
            <a:pPr>
              <a:defRPr/>
            </a:pPr>
            <a:fld id="{42A56A7A-5D20-48E5-93D4-AC6F37263B88}" type="datetime11">
              <a:rPr lang="zh-CN" altLang="en-US" smtClean="0"/>
              <a:t>13:39:02</a:t>
            </a:fld>
            <a:endParaRPr lang="en-US"/>
          </a:p>
        </p:txBody>
      </p:sp>
      <p:sp>
        <p:nvSpPr>
          <p:cNvPr id="8" name="灯片编号占位符 7">
            <a:extLst>
              <a:ext uri="{FF2B5EF4-FFF2-40B4-BE49-F238E27FC236}">
                <a16:creationId xmlns:a16="http://schemas.microsoft.com/office/drawing/2014/main" id="{39608491-B423-454D-9913-C4E0A73FBABC}"/>
              </a:ext>
            </a:extLst>
          </p:cNvPr>
          <p:cNvSpPr>
            <a:spLocks noGrp="1"/>
          </p:cNvSpPr>
          <p:nvPr>
            <p:ph type="sldNum" sz="quarter" idx="12"/>
          </p:nvPr>
        </p:nvSpPr>
        <p:spPr/>
        <p:txBody>
          <a:bodyPr/>
          <a:lstStyle/>
          <a:p>
            <a:fld id="{8A709BD3-85C3-42A7-8D66-86EF4A2C91EF}" type="slidenum">
              <a:rPr lang="en-US" altLang="zh-CN" smtClean="0"/>
              <a:pPr/>
              <a:t>44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A8F668-AD3B-4DFE-93DD-D7BF9FF35DC4}"/>
              </a:ext>
            </a:extLst>
          </p:cNvPr>
          <p:cNvSpPr>
            <a:spLocks noGrp="1"/>
          </p:cNvSpPr>
          <p:nvPr>
            <p:ph type="dt" sz="half" idx="10"/>
          </p:nvPr>
        </p:nvSpPr>
        <p:spPr/>
        <p:txBody>
          <a:bodyPr/>
          <a:lstStyle/>
          <a:p>
            <a:pPr>
              <a:defRPr/>
            </a:pPr>
            <a:fld id="{FDC663F2-B3D5-4E1D-9AC2-30731C6A71FC}" type="datetime11">
              <a:rPr lang="zh-CN" altLang="en-US" smtClean="0"/>
              <a:t>13:39:02</a:t>
            </a:fld>
            <a:endParaRPr lang="en-US"/>
          </a:p>
        </p:txBody>
      </p:sp>
      <p:sp>
        <p:nvSpPr>
          <p:cNvPr id="3" name="灯片编号占位符 2">
            <a:extLst>
              <a:ext uri="{FF2B5EF4-FFF2-40B4-BE49-F238E27FC236}">
                <a16:creationId xmlns:a16="http://schemas.microsoft.com/office/drawing/2014/main" id="{8C330C5F-D28B-42AF-A1AA-3D7E4913BF20}"/>
              </a:ext>
            </a:extLst>
          </p:cNvPr>
          <p:cNvSpPr>
            <a:spLocks noGrp="1"/>
          </p:cNvSpPr>
          <p:nvPr>
            <p:ph type="sldNum" sz="quarter" idx="12"/>
          </p:nvPr>
        </p:nvSpPr>
        <p:spPr/>
        <p:txBody>
          <a:bodyPr/>
          <a:lstStyle/>
          <a:p>
            <a:fld id="{8A709BD3-85C3-42A7-8D66-86EF4A2C91EF}" type="slidenum">
              <a:rPr lang="en-US" altLang="zh-CN" smtClean="0"/>
              <a:pPr/>
              <a:t>45</a:t>
            </a:fld>
            <a:endParaRPr lang="en-US" altLang="zh-CN"/>
          </a:p>
        </p:txBody>
      </p:sp>
      <p:sp>
        <p:nvSpPr>
          <p:cNvPr id="4" name="矩形 3">
            <a:extLst>
              <a:ext uri="{FF2B5EF4-FFF2-40B4-BE49-F238E27FC236}">
                <a16:creationId xmlns:a16="http://schemas.microsoft.com/office/drawing/2014/main" id="{7C53AC3C-9EC3-46B5-B4A9-7FE4D7192FF2}"/>
              </a:ext>
            </a:extLst>
          </p:cNvPr>
          <p:cNvSpPr/>
          <p:nvPr/>
        </p:nvSpPr>
        <p:spPr>
          <a:xfrm>
            <a:off x="515938" y="223909"/>
            <a:ext cx="1999265" cy="461665"/>
          </a:xfrm>
          <a:prstGeom prst="rect">
            <a:avLst/>
          </a:prstGeom>
        </p:spPr>
        <p:txBody>
          <a:bodyPr wrap="none">
            <a:spAutoFit/>
          </a:bodyPr>
          <a:lstStyle/>
          <a:p>
            <a:pPr>
              <a:defRPr/>
            </a:pPr>
            <a:r>
              <a:rPr lang="en-US" altLang="zh-CN" b="1" dirty="0">
                <a:solidFill>
                  <a:srgbClr val="006600"/>
                </a:solidFill>
                <a:effectLst>
                  <a:outerShdw blurRad="38100" dist="38100" dir="2700000" algn="tl">
                    <a:srgbClr val="C0C0C0"/>
                  </a:outerShdw>
                </a:effectLst>
                <a:ea typeface="黑体" pitchFamily="2" charset="-122"/>
              </a:rPr>
              <a:t> </a:t>
            </a:r>
            <a:r>
              <a:rPr lang="en-US" altLang="zh-CN" sz="2400" b="1" dirty="0">
                <a:solidFill>
                  <a:srgbClr val="663300"/>
                </a:solidFill>
                <a:latin typeface="Arial" charset="0"/>
                <a:ea typeface="黑体" pitchFamily="2" charset="-122"/>
              </a:rPr>
              <a:t>(B) </a:t>
            </a:r>
            <a:r>
              <a:rPr lang="zh-CN" altLang="en-US" sz="2400" b="1" dirty="0">
                <a:solidFill>
                  <a:srgbClr val="663300"/>
                </a:solidFill>
                <a:latin typeface="Arial" charset="0"/>
                <a:ea typeface="黑体" pitchFamily="2" charset="-122"/>
              </a:rPr>
              <a:t>加氯反应</a:t>
            </a:r>
          </a:p>
        </p:txBody>
      </p:sp>
      <p:sp>
        <p:nvSpPr>
          <p:cNvPr id="5" name="Text Box 6">
            <a:extLst>
              <a:ext uri="{FF2B5EF4-FFF2-40B4-BE49-F238E27FC236}">
                <a16:creationId xmlns:a16="http://schemas.microsoft.com/office/drawing/2014/main" id="{45EA5D92-20A8-470E-8BF2-3422B25D0F06}"/>
              </a:ext>
            </a:extLst>
          </p:cNvPr>
          <p:cNvSpPr txBox="1">
            <a:spLocks noChangeArrowheads="1"/>
          </p:cNvSpPr>
          <p:nvPr/>
        </p:nvSpPr>
        <p:spPr bwMode="auto">
          <a:xfrm>
            <a:off x="457308" y="5486346"/>
            <a:ext cx="17509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50000"/>
              </a:spcBef>
              <a:buClrTx/>
              <a:buSzTx/>
              <a:buFontTx/>
              <a:buNone/>
            </a:pPr>
            <a:r>
              <a:rPr lang="zh-CN" altLang="en-US" sz="2000" b="1" dirty="0">
                <a:solidFill>
                  <a:schemeClr val="accent1"/>
                </a:solidFill>
                <a:latin typeface="Arial" panose="020B0604020202020204" pitchFamily="34" charset="0"/>
                <a:ea typeface="黑体" panose="02010609060101010101" pitchFamily="49" charset="-122"/>
                <a:sym typeface="Symbol" panose="05050102010706020507" pitchFamily="18" charset="2"/>
              </a:rPr>
              <a:t>农药，杀虫剂，有机污染物</a:t>
            </a:r>
          </a:p>
        </p:txBody>
      </p:sp>
      <p:sp>
        <p:nvSpPr>
          <p:cNvPr id="6" name="Text Box 6">
            <a:extLst>
              <a:ext uri="{FF2B5EF4-FFF2-40B4-BE49-F238E27FC236}">
                <a16:creationId xmlns:a16="http://schemas.microsoft.com/office/drawing/2014/main" id="{E0E016F0-AE8A-4EA4-A8E1-8E1345BFA02B}"/>
              </a:ext>
            </a:extLst>
          </p:cNvPr>
          <p:cNvSpPr txBox="1">
            <a:spLocks noChangeArrowheads="1"/>
          </p:cNvSpPr>
          <p:nvPr/>
        </p:nvSpPr>
        <p:spPr bwMode="auto">
          <a:xfrm>
            <a:off x="152516" y="4495772"/>
            <a:ext cx="24002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algn="ctr" eaLnBrk="1" hangingPunct="1">
              <a:spcBef>
                <a:spcPct val="0"/>
              </a:spcBef>
              <a:buClrTx/>
              <a:buSzTx/>
              <a:buFontTx/>
              <a:buNone/>
            </a:pPr>
            <a:r>
              <a:rPr lang="en-US" altLang="zh-CN" sz="2400" b="1" dirty="0">
                <a:solidFill>
                  <a:srgbClr val="990033"/>
                </a:solidFill>
                <a:latin typeface="Arial" panose="020B0604020202020204" pitchFamily="34" charset="0"/>
                <a:ea typeface="黑体" panose="02010609060101010101" pitchFamily="49" charset="-122"/>
              </a:rPr>
              <a:t>C</a:t>
            </a:r>
            <a:r>
              <a:rPr lang="en-US" altLang="zh-CN" sz="2400" b="1" baseline="-25000" dirty="0">
                <a:solidFill>
                  <a:srgbClr val="990033"/>
                </a:solidFill>
                <a:latin typeface="Arial" panose="020B0604020202020204" pitchFamily="34" charset="0"/>
                <a:ea typeface="黑体" panose="02010609060101010101" pitchFamily="49" charset="-122"/>
              </a:rPr>
              <a:t>6</a:t>
            </a:r>
            <a:r>
              <a:rPr lang="en-US" altLang="zh-CN" sz="2400" b="1" dirty="0">
                <a:solidFill>
                  <a:srgbClr val="990033"/>
                </a:solidFill>
                <a:latin typeface="Arial" panose="020B0604020202020204" pitchFamily="34" charset="0"/>
                <a:ea typeface="黑体" panose="02010609060101010101" pitchFamily="49" charset="-122"/>
              </a:rPr>
              <a:t>H</a:t>
            </a:r>
            <a:r>
              <a:rPr lang="en-US" altLang="zh-CN" sz="2400" b="1" baseline="-25000" dirty="0">
                <a:solidFill>
                  <a:srgbClr val="990033"/>
                </a:solidFill>
                <a:latin typeface="Arial" panose="020B0604020202020204" pitchFamily="34" charset="0"/>
                <a:ea typeface="黑体" panose="02010609060101010101" pitchFamily="49" charset="-122"/>
              </a:rPr>
              <a:t>6</a:t>
            </a:r>
            <a:r>
              <a:rPr lang="en-US" altLang="zh-CN" sz="2400" b="1" dirty="0">
                <a:solidFill>
                  <a:srgbClr val="990033"/>
                </a:solidFill>
                <a:latin typeface="Arial" panose="020B0604020202020204" pitchFamily="34" charset="0"/>
                <a:ea typeface="黑体" panose="02010609060101010101" pitchFamily="49" charset="-122"/>
              </a:rPr>
              <a:t>Cl</a:t>
            </a:r>
            <a:r>
              <a:rPr lang="en-US" altLang="zh-CN" sz="2400" b="1" baseline="-25000" dirty="0">
                <a:solidFill>
                  <a:srgbClr val="990033"/>
                </a:solidFill>
                <a:latin typeface="Arial" panose="020B0604020202020204" pitchFamily="34" charset="0"/>
                <a:ea typeface="黑体" panose="02010609060101010101" pitchFamily="49" charset="-122"/>
              </a:rPr>
              <a:t>6</a:t>
            </a:r>
          </a:p>
          <a:p>
            <a:pPr algn="ctr" eaLnBrk="1" hangingPunct="1">
              <a:spcBef>
                <a:spcPct val="0"/>
              </a:spcBef>
              <a:buClrTx/>
              <a:buSzTx/>
              <a:buNone/>
            </a:pPr>
            <a:r>
              <a:rPr lang="zh-CN" altLang="en-US" sz="2400" b="1" dirty="0">
                <a:solidFill>
                  <a:srgbClr val="990033"/>
                </a:solidFill>
                <a:latin typeface="Arial" panose="020B0604020202020204" pitchFamily="34" charset="0"/>
                <a:ea typeface="黑体" panose="02010609060101010101" pitchFamily="49" charset="-122"/>
              </a:rPr>
              <a:t>六六六</a:t>
            </a:r>
          </a:p>
        </p:txBody>
      </p:sp>
      <p:graphicFrame>
        <p:nvGraphicFramePr>
          <p:cNvPr id="10" name="Object 11">
            <a:extLst>
              <a:ext uri="{FF2B5EF4-FFF2-40B4-BE49-F238E27FC236}">
                <a16:creationId xmlns:a16="http://schemas.microsoft.com/office/drawing/2014/main" id="{D79FD0B7-A8AD-43F6-AE11-7E956D7F67A8}"/>
              </a:ext>
            </a:extLst>
          </p:cNvPr>
          <p:cNvGraphicFramePr>
            <a:graphicFrameLocks noChangeAspect="1"/>
          </p:cNvGraphicFramePr>
          <p:nvPr>
            <p:extLst>
              <p:ext uri="{D42A27DB-BD31-4B8C-83A1-F6EECF244321}">
                <p14:modId xmlns:p14="http://schemas.microsoft.com/office/powerpoint/2010/main" val="3012727161"/>
              </p:ext>
            </p:extLst>
          </p:nvPr>
        </p:nvGraphicFramePr>
        <p:xfrm>
          <a:off x="268858" y="838302"/>
          <a:ext cx="8606283" cy="1523926"/>
        </p:xfrm>
        <a:graphic>
          <a:graphicData uri="http://schemas.openxmlformats.org/presentationml/2006/ole">
            <mc:AlternateContent xmlns:mc="http://schemas.openxmlformats.org/markup-compatibility/2006">
              <mc:Choice xmlns:v="urn:schemas-microsoft-com:vml" Requires="v">
                <p:oleObj spid="_x0000_s103469" name="CS ChemDraw Drawing" r:id="rId3" imgW="5051673" imgH="898879" progId="ChemDraw.Document.6.0">
                  <p:embed/>
                </p:oleObj>
              </mc:Choice>
              <mc:Fallback>
                <p:oleObj name="CS ChemDraw Drawing" r:id="rId3" imgW="5051673" imgH="898879" progId="ChemDraw.Document.6.0">
                  <p:embed/>
                  <p:pic>
                    <p:nvPicPr>
                      <p:cNvPr id="159755" name="Object 11">
                        <a:extLst>
                          <a:ext uri="{FF2B5EF4-FFF2-40B4-BE49-F238E27FC236}">
                            <a16:creationId xmlns:a16="http://schemas.microsoft.com/office/drawing/2014/main" id="{9C6E5E7B-A90A-47DB-9E4A-EC48D4F18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58" y="838302"/>
                        <a:ext cx="8606283" cy="1523926"/>
                      </a:xfrm>
                      <a:prstGeom prst="rect">
                        <a:avLst/>
                      </a:prstGeom>
                      <a:noFill/>
                      <a:ln>
                        <a:noFill/>
                      </a:ln>
                    </p:spPr>
                  </p:pic>
                </p:oleObj>
              </mc:Fallback>
            </mc:AlternateContent>
          </a:graphicData>
        </a:graphic>
      </p:graphicFrame>
      <p:pic>
        <p:nvPicPr>
          <p:cNvPr id="12" name="Picture 3" descr="E:\有机化学\有机课程\图片\图片59.tif">
            <a:extLst>
              <a:ext uri="{FF2B5EF4-FFF2-40B4-BE49-F238E27FC236}">
                <a16:creationId xmlns:a16="http://schemas.microsoft.com/office/drawing/2014/main" id="{9615E345-5B56-43C4-81A6-FA69F46DC4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130" b="41090"/>
          <a:stretch/>
        </p:blipFill>
        <p:spPr bwMode="auto">
          <a:xfrm>
            <a:off x="314305" y="2438426"/>
            <a:ext cx="235274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6">
            <a:extLst>
              <a:ext uri="{FF2B5EF4-FFF2-40B4-BE49-F238E27FC236}">
                <a16:creationId xmlns:a16="http://schemas.microsoft.com/office/drawing/2014/main" id="{E6ADD248-C6F0-4C4F-A6CB-145C76B4D6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38" y="2613117"/>
            <a:ext cx="2666930" cy="192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0">
            <a:extLst>
              <a:ext uri="{FF2B5EF4-FFF2-40B4-BE49-F238E27FC236}">
                <a16:creationId xmlns:a16="http://schemas.microsoft.com/office/drawing/2014/main" id="{168C891E-07E1-4335-AB92-CAD5A9807B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0516" y="4476564"/>
            <a:ext cx="4038494" cy="200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a:extLst>
              <a:ext uri="{FF2B5EF4-FFF2-40B4-BE49-F238E27FC236}">
                <a16:creationId xmlns:a16="http://schemas.microsoft.com/office/drawing/2014/main" id="{6A81CDBB-0782-46C4-B3A5-D4D0A8C4BA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3654" y="2410543"/>
            <a:ext cx="2181489" cy="212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53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slide(fromBottom)">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8">
            <a:extLst>
              <a:ext uri="{FF2B5EF4-FFF2-40B4-BE49-F238E27FC236}">
                <a16:creationId xmlns:a16="http://schemas.microsoft.com/office/drawing/2014/main" id="{93DB9C58-970C-4BBB-B993-ED2761518D9D}"/>
              </a:ext>
            </a:extLst>
          </p:cNvPr>
          <p:cNvSpPr>
            <a:spLocks noChangeArrowheads="1"/>
          </p:cNvSpPr>
          <p:nvPr/>
        </p:nvSpPr>
        <p:spPr bwMode="auto">
          <a:xfrm>
            <a:off x="152400" y="271463"/>
            <a:ext cx="5538696" cy="55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en-US" altLang="zh-CN" sz="2700" b="1" dirty="0">
                <a:solidFill>
                  <a:schemeClr val="tx2"/>
                </a:solidFill>
                <a:latin typeface="Arial" panose="020B0604020202020204" pitchFamily="34" charset="0"/>
              </a:rPr>
              <a:t>Oxidation Reaction—</a:t>
            </a:r>
            <a:r>
              <a:rPr lang="zh-CN" altLang="en-US" sz="2700" b="1" dirty="0">
                <a:solidFill>
                  <a:schemeClr val="tx2"/>
                </a:solidFill>
                <a:latin typeface="Arial" panose="020B0604020202020204" pitchFamily="34" charset="0"/>
              </a:rPr>
              <a:t>氧化反应</a:t>
            </a:r>
          </a:p>
        </p:txBody>
      </p:sp>
      <p:sp>
        <p:nvSpPr>
          <p:cNvPr id="4" name="矩形 3">
            <a:extLst>
              <a:ext uri="{FF2B5EF4-FFF2-40B4-BE49-F238E27FC236}">
                <a16:creationId xmlns:a16="http://schemas.microsoft.com/office/drawing/2014/main" id="{3442F795-E610-4EFB-8B32-D5F0FCDDA71C}"/>
              </a:ext>
            </a:extLst>
          </p:cNvPr>
          <p:cNvSpPr/>
          <p:nvPr/>
        </p:nvSpPr>
        <p:spPr>
          <a:xfrm>
            <a:off x="434975" y="1800145"/>
            <a:ext cx="2308225" cy="461963"/>
          </a:xfrm>
          <a:prstGeom prst="rect">
            <a:avLst/>
          </a:prstGeom>
        </p:spPr>
        <p:txBody>
          <a:bodyPr wrap="none">
            <a:spAutoFit/>
          </a:bodyPr>
          <a:lstStyle/>
          <a:p>
            <a:pPr>
              <a:defRPr/>
            </a:pPr>
            <a:r>
              <a:rPr lang="en-US" altLang="zh-CN" b="1" dirty="0">
                <a:solidFill>
                  <a:srgbClr val="006600"/>
                </a:solidFill>
                <a:effectLst>
                  <a:outerShdw blurRad="38100" dist="38100" dir="2700000" algn="tl">
                    <a:srgbClr val="C0C0C0"/>
                  </a:outerShdw>
                </a:effectLst>
                <a:ea typeface="黑体" pitchFamily="2" charset="-122"/>
              </a:rPr>
              <a:t> </a:t>
            </a:r>
            <a:r>
              <a:rPr lang="en-US" altLang="zh-CN" sz="2400" b="1" dirty="0">
                <a:solidFill>
                  <a:srgbClr val="663300"/>
                </a:solidFill>
                <a:latin typeface="Arial" charset="0"/>
                <a:ea typeface="黑体" pitchFamily="2" charset="-122"/>
              </a:rPr>
              <a:t>(A) </a:t>
            </a:r>
            <a:r>
              <a:rPr lang="zh-CN" altLang="en-US" sz="2400" b="1" dirty="0">
                <a:solidFill>
                  <a:srgbClr val="663300"/>
                </a:solidFill>
                <a:latin typeface="Arial" charset="0"/>
                <a:ea typeface="黑体" pitchFamily="2" charset="-122"/>
              </a:rPr>
              <a:t>苯环的氧化</a:t>
            </a:r>
          </a:p>
        </p:txBody>
      </p:sp>
      <p:graphicFrame>
        <p:nvGraphicFramePr>
          <p:cNvPr id="40964" name="对象 4">
            <a:extLst>
              <a:ext uri="{FF2B5EF4-FFF2-40B4-BE49-F238E27FC236}">
                <a16:creationId xmlns:a16="http://schemas.microsoft.com/office/drawing/2014/main" id="{2A47D7C9-A3AF-41E3-B649-5A0DFF422805}"/>
              </a:ext>
            </a:extLst>
          </p:cNvPr>
          <p:cNvGraphicFramePr>
            <a:graphicFrameLocks noChangeAspect="1"/>
          </p:cNvGraphicFramePr>
          <p:nvPr>
            <p:extLst>
              <p:ext uri="{D42A27DB-BD31-4B8C-83A1-F6EECF244321}">
                <p14:modId xmlns:p14="http://schemas.microsoft.com/office/powerpoint/2010/main" val="432473447"/>
              </p:ext>
            </p:extLst>
          </p:nvPr>
        </p:nvGraphicFramePr>
        <p:xfrm>
          <a:off x="1066800" y="2514520"/>
          <a:ext cx="7285038" cy="3962400"/>
        </p:xfrm>
        <a:graphic>
          <a:graphicData uri="http://schemas.openxmlformats.org/presentationml/2006/ole">
            <mc:AlternateContent xmlns:mc="http://schemas.openxmlformats.org/markup-compatibility/2006">
              <mc:Choice xmlns:v="urn:schemas-microsoft-com:vml" Requires="v">
                <p:oleObj spid="_x0000_s41041" name="CS ChemDraw Drawing" r:id="rId3" imgW="2895718" imgH="1533655" progId="ChemDraw.Document.5.0">
                  <p:embed/>
                </p:oleObj>
              </mc:Choice>
              <mc:Fallback>
                <p:oleObj name="CS ChemDraw Drawing" r:id="rId3" imgW="2895718" imgH="1533655" progId="ChemDraw.Document.5.0">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514520"/>
                        <a:ext cx="72850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矩形 5">
            <a:extLst>
              <a:ext uri="{FF2B5EF4-FFF2-40B4-BE49-F238E27FC236}">
                <a16:creationId xmlns:a16="http://schemas.microsoft.com/office/drawing/2014/main" id="{C87F8CB5-BB6F-43BF-A731-034A8324CFC4}"/>
              </a:ext>
            </a:extLst>
          </p:cNvPr>
          <p:cNvSpPr/>
          <p:nvPr/>
        </p:nvSpPr>
        <p:spPr>
          <a:xfrm>
            <a:off x="3048000" y="3962320"/>
            <a:ext cx="1981200" cy="1143000"/>
          </a:xfrm>
          <a:prstGeom prst="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zh-CN" altLang="en-US"/>
          </a:p>
        </p:txBody>
      </p:sp>
      <p:pic>
        <p:nvPicPr>
          <p:cNvPr id="40966" name="Picture 27">
            <a:extLst>
              <a:ext uri="{FF2B5EF4-FFF2-40B4-BE49-F238E27FC236}">
                <a16:creationId xmlns:a16="http://schemas.microsoft.com/office/drawing/2014/main" id="{191B4B1B-5AF3-4936-B10E-0B9665952B46}"/>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979488" y="586732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7" name="Picture 27">
            <a:extLst>
              <a:ext uri="{FF2B5EF4-FFF2-40B4-BE49-F238E27FC236}">
                <a16:creationId xmlns:a16="http://schemas.microsoft.com/office/drawing/2014/main" id="{F377CB55-C342-44E9-A11D-BB9C725D9DE3}"/>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573213" y="5867320"/>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8" name="Picture 27">
            <a:extLst>
              <a:ext uri="{FF2B5EF4-FFF2-40B4-BE49-F238E27FC236}">
                <a16:creationId xmlns:a16="http://schemas.microsoft.com/office/drawing/2014/main" id="{D6F34716-2B14-4F33-992A-392EB368DAE9}"/>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133600" y="5867320"/>
            <a:ext cx="49053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96BA856E-7296-4284-8C9B-5418DDB1A90F}"/>
              </a:ext>
            </a:extLst>
          </p:cNvPr>
          <p:cNvSpPr>
            <a:spLocks noGrp="1"/>
          </p:cNvSpPr>
          <p:nvPr>
            <p:ph type="dt" sz="half" idx="10"/>
          </p:nvPr>
        </p:nvSpPr>
        <p:spPr/>
        <p:txBody>
          <a:bodyPr/>
          <a:lstStyle/>
          <a:p>
            <a:pPr>
              <a:defRPr/>
            </a:pPr>
            <a:fld id="{5E4D0578-7F9C-4720-B2AB-283477011D7B}" type="datetime11">
              <a:rPr lang="zh-CN" altLang="en-US" smtClean="0"/>
              <a:t>13:39:02</a:t>
            </a:fld>
            <a:endParaRPr lang="en-US"/>
          </a:p>
        </p:txBody>
      </p:sp>
      <p:sp>
        <p:nvSpPr>
          <p:cNvPr id="3" name="灯片编号占位符 2">
            <a:extLst>
              <a:ext uri="{FF2B5EF4-FFF2-40B4-BE49-F238E27FC236}">
                <a16:creationId xmlns:a16="http://schemas.microsoft.com/office/drawing/2014/main" id="{EA63BFD5-AC68-4923-8265-BFA7C557DB72}"/>
              </a:ext>
            </a:extLst>
          </p:cNvPr>
          <p:cNvSpPr>
            <a:spLocks noGrp="1"/>
          </p:cNvSpPr>
          <p:nvPr>
            <p:ph type="sldNum" sz="quarter" idx="12"/>
          </p:nvPr>
        </p:nvSpPr>
        <p:spPr/>
        <p:txBody>
          <a:bodyPr/>
          <a:lstStyle/>
          <a:p>
            <a:fld id="{8A709BD3-85C3-42A7-8D66-86EF4A2C91EF}" type="slidenum">
              <a:rPr lang="en-US" altLang="zh-CN" smtClean="0"/>
              <a:pPr/>
              <a:t>46</a:t>
            </a:fld>
            <a:endParaRPr lang="en-US" altLang="zh-CN"/>
          </a:p>
        </p:txBody>
      </p:sp>
      <p:sp>
        <p:nvSpPr>
          <p:cNvPr id="11" name="Rectangle 11">
            <a:extLst>
              <a:ext uri="{FF2B5EF4-FFF2-40B4-BE49-F238E27FC236}">
                <a16:creationId xmlns:a16="http://schemas.microsoft.com/office/drawing/2014/main" id="{E52116CC-83E8-429F-963C-426868CF1774}"/>
              </a:ext>
            </a:extLst>
          </p:cNvPr>
          <p:cNvSpPr>
            <a:spLocks noChangeArrowheads="1"/>
          </p:cNvSpPr>
          <p:nvPr/>
        </p:nvSpPr>
        <p:spPr bwMode="auto">
          <a:xfrm>
            <a:off x="296863" y="1066850"/>
            <a:ext cx="869462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dirty="0">
                <a:latin typeface="Arial" panose="020B0604020202020204" pitchFamily="34" charset="0"/>
                <a:ea typeface="宋体" panose="02010600030101010101" pitchFamily="2" charset="-122"/>
              </a:rPr>
              <a:t>苯环一般不易氧化，在特定激烈的条件下，苯环可被氧化破环。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F1F07D0-5916-4193-978F-6586689BA229}"/>
              </a:ext>
            </a:extLst>
          </p:cNvPr>
          <p:cNvSpPr/>
          <p:nvPr/>
        </p:nvSpPr>
        <p:spPr>
          <a:xfrm>
            <a:off x="304800" y="700088"/>
            <a:ext cx="5317481" cy="461665"/>
          </a:xfrm>
          <a:prstGeom prst="rect">
            <a:avLst/>
          </a:prstGeom>
        </p:spPr>
        <p:txBody>
          <a:bodyPr wrap="none">
            <a:spAutoFit/>
          </a:bodyPr>
          <a:lstStyle/>
          <a:p>
            <a:pPr>
              <a:defRPr/>
            </a:pPr>
            <a:r>
              <a:rPr lang="en-US" altLang="zh-CN" b="1" dirty="0">
                <a:solidFill>
                  <a:srgbClr val="006600"/>
                </a:solidFill>
                <a:effectLst>
                  <a:outerShdw blurRad="38100" dist="38100" dir="2700000" algn="tl">
                    <a:srgbClr val="C0C0C0"/>
                  </a:outerShdw>
                </a:effectLst>
                <a:ea typeface="黑体" pitchFamily="2" charset="-122"/>
              </a:rPr>
              <a:t> </a:t>
            </a:r>
            <a:r>
              <a:rPr lang="en-US" altLang="zh-CN" sz="2400" b="1" dirty="0">
                <a:solidFill>
                  <a:srgbClr val="663300"/>
                </a:solidFill>
                <a:latin typeface="Arial" charset="0"/>
                <a:ea typeface="黑体" pitchFamily="2" charset="-122"/>
              </a:rPr>
              <a:t>(B)</a:t>
            </a:r>
            <a:r>
              <a:rPr lang="zh-CN" altLang="en-US" sz="2400" b="1" dirty="0">
                <a:solidFill>
                  <a:srgbClr val="663300"/>
                </a:solidFill>
                <a:latin typeface="Arial" charset="0"/>
                <a:ea typeface="黑体" pitchFamily="2" charset="-122"/>
              </a:rPr>
              <a:t>烷基苯的氧化（苯环侧链的氧化）</a:t>
            </a:r>
          </a:p>
        </p:txBody>
      </p:sp>
      <p:pic>
        <p:nvPicPr>
          <p:cNvPr id="41987" name="Picture 27">
            <a:extLst>
              <a:ext uri="{FF2B5EF4-FFF2-40B4-BE49-F238E27FC236}">
                <a16:creationId xmlns:a16="http://schemas.microsoft.com/office/drawing/2014/main" id="{9ACD36E0-8347-4E1F-BCE5-F29AE5F7C112}"/>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746676" y="7000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8" name="Picture 27">
            <a:extLst>
              <a:ext uri="{FF2B5EF4-FFF2-40B4-BE49-F238E27FC236}">
                <a16:creationId xmlns:a16="http://schemas.microsoft.com/office/drawing/2014/main" id="{0C36774F-B722-4C84-8230-DEB3DE445A32}"/>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340401" y="700088"/>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9" name="Picture 27">
            <a:extLst>
              <a:ext uri="{FF2B5EF4-FFF2-40B4-BE49-F238E27FC236}">
                <a16:creationId xmlns:a16="http://schemas.microsoft.com/office/drawing/2014/main" id="{EA20C871-5235-4193-B1CB-8F6C75A74028}"/>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900789" y="700088"/>
            <a:ext cx="490537"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日期占位符 3">
            <a:extLst>
              <a:ext uri="{FF2B5EF4-FFF2-40B4-BE49-F238E27FC236}">
                <a16:creationId xmlns:a16="http://schemas.microsoft.com/office/drawing/2014/main" id="{74009CE4-4E8F-44CE-83A3-A7E556B2AB4B}"/>
              </a:ext>
            </a:extLst>
          </p:cNvPr>
          <p:cNvSpPr>
            <a:spLocks noGrp="1"/>
          </p:cNvSpPr>
          <p:nvPr>
            <p:ph type="dt" sz="half" idx="10"/>
          </p:nvPr>
        </p:nvSpPr>
        <p:spPr/>
        <p:txBody>
          <a:bodyPr/>
          <a:lstStyle/>
          <a:p>
            <a:pPr>
              <a:defRPr/>
            </a:pPr>
            <a:fld id="{8CCC701E-0463-44CA-8B3E-2A392FCBDCAE}" type="datetime11">
              <a:rPr lang="zh-CN" altLang="en-US" smtClean="0"/>
              <a:t>13:39:02</a:t>
            </a:fld>
            <a:endParaRPr lang="en-US"/>
          </a:p>
        </p:txBody>
      </p:sp>
      <p:sp>
        <p:nvSpPr>
          <p:cNvPr id="5" name="灯片编号占位符 4">
            <a:extLst>
              <a:ext uri="{FF2B5EF4-FFF2-40B4-BE49-F238E27FC236}">
                <a16:creationId xmlns:a16="http://schemas.microsoft.com/office/drawing/2014/main" id="{0F69EB10-A1BA-4DCD-B414-9B0845A75CCA}"/>
              </a:ext>
            </a:extLst>
          </p:cNvPr>
          <p:cNvSpPr>
            <a:spLocks noGrp="1"/>
          </p:cNvSpPr>
          <p:nvPr>
            <p:ph type="sldNum" sz="quarter" idx="12"/>
          </p:nvPr>
        </p:nvSpPr>
        <p:spPr/>
        <p:txBody>
          <a:bodyPr/>
          <a:lstStyle/>
          <a:p>
            <a:fld id="{8A709BD3-85C3-42A7-8D66-86EF4A2C91EF}" type="slidenum">
              <a:rPr lang="en-US" altLang="zh-CN" smtClean="0"/>
              <a:pPr/>
              <a:t>47</a:t>
            </a:fld>
            <a:endParaRPr lang="en-US" altLang="zh-CN"/>
          </a:p>
        </p:txBody>
      </p:sp>
      <p:graphicFrame>
        <p:nvGraphicFramePr>
          <p:cNvPr id="12" name="Object 13">
            <a:extLst>
              <a:ext uri="{FF2B5EF4-FFF2-40B4-BE49-F238E27FC236}">
                <a16:creationId xmlns:a16="http://schemas.microsoft.com/office/drawing/2014/main" id="{FEA7EA50-15BB-4018-9F83-6C62078AC554}"/>
              </a:ext>
            </a:extLst>
          </p:cNvPr>
          <p:cNvGraphicFramePr>
            <a:graphicFrameLocks noChangeAspect="1"/>
          </p:cNvGraphicFramePr>
          <p:nvPr>
            <p:extLst>
              <p:ext uri="{D42A27DB-BD31-4B8C-83A1-F6EECF244321}">
                <p14:modId xmlns:p14="http://schemas.microsoft.com/office/powerpoint/2010/main" val="3841811030"/>
              </p:ext>
            </p:extLst>
          </p:nvPr>
        </p:nvGraphicFramePr>
        <p:xfrm>
          <a:off x="589521" y="1563737"/>
          <a:ext cx="7976523" cy="2362138"/>
        </p:xfrm>
        <a:graphic>
          <a:graphicData uri="http://schemas.openxmlformats.org/presentationml/2006/ole">
            <mc:AlternateContent xmlns:mc="http://schemas.openxmlformats.org/markup-compatibility/2006">
              <mc:Choice xmlns:v="urn:schemas-microsoft-com:vml" Requires="v">
                <p:oleObj spid="_x0000_s42064" name="CS ChemDraw Drawing" r:id="rId4" imgW="4934249" imgH="1459801" progId="ChemDraw.Document.6.0">
                  <p:embed/>
                </p:oleObj>
              </mc:Choice>
              <mc:Fallback>
                <p:oleObj name="CS ChemDraw Drawing" r:id="rId4" imgW="4934249" imgH="1459801" progId="ChemDraw.Document.6.0">
                  <p:embed/>
                  <p:pic>
                    <p:nvPicPr>
                      <p:cNvPr id="160781" name="Object 13">
                        <a:extLst>
                          <a:ext uri="{FF2B5EF4-FFF2-40B4-BE49-F238E27FC236}">
                            <a16:creationId xmlns:a16="http://schemas.microsoft.com/office/drawing/2014/main" id="{153C259C-B4FA-4166-B456-196AA5CB53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521" y="1563737"/>
                        <a:ext cx="7976523" cy="2362138"/>
                      </a:xfrm>
                      <a:prstGeom prst="rect">
                        <a:avLst/>
                      </a:prstGeom>
                      <a:noFill/>
                      <a:ln>
                        <a:noFill/>
                      </a:ln>
                      <a:effectLst/>
                    </p:spPr>
                  </p:pic>
                </p:oleObj>
              </mc:Fallback>
            </mc:AlternateContent>
          </a:graphicData>
        </a:graphic>
      </p:graphicFrame>
      <p:sp>
        <p:nvSpPr>
          <p:cNvPr id="13" name="Text Box 7">
            <a:extLst>
              <a:ext uri="{FF2B5EF4-FFF2-40B4-BE49-F238E27FC236}">
                <a16:creationId xmlns:a16="http://schemas.microsoft.com/office/drawing/2014/main" id="{71C46255-367E-4EC5-9E29-8BF383AD9549}"/>
              </a:ext>
            </a:extLst>
          </p:cNvPr>
          <p:cNvSpPr txBox="1">
            <a:spLocks noChangeArrowheads="1"/>
          </p:cNvSpPr>
          <p:nvPr/>
        </p:nvSpPr>
        <p:spPr bwMode="auto">
          <a:xfrm>
            <a:off x="504774" y="4343376"/>
            <a:ext cx="79930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457200" indent="-457200" eaLnBrk="1" hangingPunct="1">
              <a:spcBef>
                <a:spcPct val="50000"/>
              </a:spcBef>
              <a:buFont typeface="+mj-lt"/>
              <a:buAutoNum type="arabicPeriod"/>
            </a:pP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苯环较稳定，不易氧化，故用该法</a:t>
            </a:r>
            <a:r>
              <a:rPr kumimoji="1" lang="zh-CN" altLang="en-US" sz="24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可将苯和烷基苯</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区别开来。</a:t>
            </a:r>
          </a:p>
          <a:p>
            <a:pPr marL="457200" indent="-457200" eaLnBrk="1" hangingPunct="1">
              <a:spcBef>
                <a:spcPct val="50000"/>
              </a:spcBef>
              <a:buFont typeface="+mj-lt"/>
              <a:buAutoNum type="arabicPeriod"/>
            </a:pPr>
            <a:r>
              <a:rPr kumimoji="1" lang="zh-CN" altLang="en-US" sz="2400" b="1" dirty="0">
                <a:solidFill>
                  <a:srgbClr val="CC9900"/>
                </a:solidFill>
                <a:latin typeface="Times New Roman" panose="02020603050405020304" pitchFamily="18" charset="0"/>
                <a:ea typeface="宋体" panose="02010600030101010101" pitchFamily="2" charset="-122"/>
                <a:cs typeface="Times New Roman" panose="02020603050405020304" pitchFamily="18" charset="0"/>
              </a:rPr>
              <a:t>无论烷基侧链的长短，其氧化产物通常都是苯甲酸。</a:t>
            </a:r>
          </a:p>
          <a:p>
            <a:pPr marL="457200" indent="-457200" eaLnBrk="1" hangingPunct="1">
              <a:spcBef>
                <a:spcPct val="50000"/>
              </a:spcBef>
              <a:buFont typeface="+mj-lt"/>
              <a:buAutoNum type="arabicPeriod"/>
            </a:pPr>
            <a:r>
              <a:rPr kumimoji="1" lang="zh-CN" altLang="en-US" sz="24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没有</a:t>
            </a:r>
            <a:r>
              <a:rPr kumimoji="1" lang="en-US" altLang="zh-CN" sz="2400" b="1" i="1"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α</a:t>
            </a:r>
            <a:r>
              <a:rPr kumimoji="1" lang="en-US" altLang="zh-CN" sz="2400" b="1" dirty="0">
                <a:solidFill>
                  <a:srgbClr val="339933"/>
                </a:solidFill>
                <a:latin typeface="Times New Roman" panose="02020603050405020304" pitchFamily="18" charset="0"/>
                <a:ea typeface="宋体" panose="02010600030101010101" pitchFamily="2" charset="-122"/>
                <a:cs typeface="Times New Roman" panose="02020603050405020304" pitchFamily="18" charset="0"/>
              </a:rPr>
              <a:t>- H</a:t>
            </a:r>
            <a:r>
              <a:rPr kumimoji="1" lang="en-US" altLang="zh-CN" sz="24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的烷基苯很难被氧化。</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slide(fromBottom)">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slide(fromBottom)">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slide(fromBottom)">
                                      <p:cBhvr>
                                        <p:cTn id="22"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E5E603-4DCA-484A-870C-AB259A257DD1}"/>
              </a:ext>
            </a:extLst>
          </p:cNvPr>
          <p:cNvSpPr>
            <a:spLocks noGrp="1"/>
          </p:cNvSpPr>
          <p:nvPr>
            <p:ph type="dt" sz="half" idx="10"/>
          </p:nvPr>
        </p:nvSpPr>
        <p:spPr/>
        <p:txBody>
          <a:bodyPr/>
          <a:lstStyle/>
          <a:p>
            <a:pPr>
              <a:defRPr/>
            </a:pPr>
            <a:fld id="{5E9BC357-1A25-4C1C-B12C-3A0EF55F1430}" type="datetime11">
              <a:rPr lang="zh-CN" altLang="en-US" smtClean="0"/>
              <a:t>13:39:02</a:t>
            </a:fld>
            <a:endParaRPr lang="en-US"/>
          </a:p>
        </p:txBody>
      </p:sp>
      <p:sp>
        <p:nvSpPr>
          <p:cNvPr id="3" name="灯片编号占位符 2">
            <a:extLst>
              <a:ext uri="{FF2B5EF4-FFF2-40B4-BE49-F238E27FC236}">
                <a16:creationId xmlns:a16="http://schemas.microsoft.com/office/drawing/2014/main" id="{3CF1493B-E7C2-4EE0-819B-38FCA60279C6}"/>
              </a:ext>
            </a:extLst>
          </p:cNvPr>
          <p:cNvSpPr>
            <a:spLocks noGrp="1"/>
          </p:cNvSpPr>
          <p:nvPr>
            <p:ph type="sldNum" sz="quarter" idx="12"/>
          </p:nvPr>
        </p:nvSpPr>
        <p:spPr/>
        <p:txBody>
          <a:bodyPr/>
          <a:lstStyle/>
          <a:p>
            <a:fld id="{8A709BD3-85C3-42A7-8D66-86EF4A2C91EF}" type="slidenum">
              <a:rPr lang="en-US" altLang="zh-CN" smtClean="0"/>
              <a:pPr/>
              <a:t>48</a:t>
            </a:fld>
            <a:endParaRPr lang="en-US" altLang="zh-CN"/>
          </a:p>
        </p:txBody>
      </p:sp>
      <p:pic>
        <p:nvPicPr>
          <p:cNvPr id="4" name="图片 3">
            <a:extLst>
              <a:ext uri="{FF2B5EF4-FFF2-40B4-BE49-F238E27FC236}">
                <a16:creationId xmlns:a16="http://schemas.microsoft.com/office/drawing/2014/main" id="{9832F231-0F82-4035-9508-2E10820D8D84}"/>
              </a:ext>
            </a:extLst>
          </p:cNvPr>
          <p:cNvPicPr>
            <a:picLocks noChangeAspect="1"/>
          </p:cNvPicPr>
          <p:nvPr/>
        </p:nvPicPr>
        <p:blipFill rotWithShape="1">
          <a:blip r:embed="rId2"/>
          <a:srcRect r="35309" b="51521"/>
          <a:stretch/>
        </p:blipFill>
        <p:spPr>
          <a:xfrm>
            <a:off x="2057466" y="914466"/>
            <a:ext cx="5029068" cy="2428496"/>
          </a:xfrm>
          <a:prstGeom prst="rect">
            <a:avLst/>
          </a:prstGeom>
        </p:spPr>
      </p:pic>
      <p:pic>
        <p:nvPicPr>
          <p:cNvPr id="7" name="图片 6">
            <a:extLst>
              <a:ext uri="{FF2B5EF4-FFF2-40B4-BE49-F238E27FC236}">
                <a16:creationId xmlns:a16="http://schemas.microsoft.com/office/drawing/2014/main" id="{726999E0-6D0C-4BB3-8495-DEF0675F4834}"/>
              </a:ext>
            </a:extLst>
          </p:cNvPr>
          <p:cNvPicPr>
            <a:picLocks noChangeAspect="1"/>
          </p:cNvPicPr>
          <p:nvPr/>
        </p:nvPicPr>
        <p:blipFill rotWithShape="1">
          <a:blip r:embed="rId3"/>
          <a:srcRect t="74984" r="26699"/>
          <a:stretch/>
        </p:blipFill>
        <p:spPr>
          <a:xfrm>
            <a:off x="2062877" y="4417986"/>
            <a:ext cx="5023657" cy="1220756"/>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3">
            <a:extLst>
              <a:ext uri="{FF2B5EF4-FFF2-40B4-BE49-F238E27FC236}">
                <a16:creationId xmlns:a16="http://schemas.microsoft.com/office/drawing/2014/main" id="{A84B0025-B0A1-4729-85B7-BE4FA8E58DD5}"/>
              </a:ext>
            </a:extLst>
          </p:cNvPr>
          <p:cNvGraphicFramePr>
            <a:graphicFrameLocks noChangeAspect="1"/>
          </p:cNvGraphicFramePr>
          <p:nvPr/>
        </p:nvGraphicFramePr>
        <p:xfrm>
          <a:off x="1371600" y="1905000"/>
          <a:ext cx="6184900" cy="3941763"/>
        </p:xfrm>
        <a:graphic>
          <a:graphicData uri="http://schemas.openxmlformats.org/presentationml/2006/ole">
            <mc:AlternateContent xmlns:mc="http://schemas.openxmlformats.org/markup-compatibility/2006">
              <mc:Choice xmlns:v="urn:schemas-microsoft-com:vml" Requires="v">
                <p:oleObj spid="_x0000_s44109" name="CS ChemDraw Drawing" r:id="rId3" imgW="2306320" imgH="1470660" progId="ChemDraw.Document.5.0">
                  <p:embed/>
                </p:oleObj>
              </mc:Choice>
              <mc:Fallback>
                <p:oleObj name="CS ChemDraw Drawing" r:id="rId3" imgW="2306320" imgH="1470660" progId="ChemDraw.Document.5.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905000"/>
                        <a:ext cx="6184900" cy="394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5" name="矩形 8">
            <a:extLst>
              <a:ext uri="{FF2B5EF4-FFF2-40B4-BE49-F238E27FC236}">
                <a16:creationId xmlns:a16="http://schemas.microsoft.com/office/drawing/2014/main" id="{6FF232FC-910F-4FA5-B2CB-386670B7FE49}"/>
              </a:ext>
            </a:extLst>
          </p:cNvPr>
          <p:cNvSpPr>
            <a:spLocks noChangeArrowheads="1"/>
          </p:cNvSpPr>
          <p:nvPr/>
        </p:nvSpPr>
        <p:spPr bwMode="auto">
          <a:xfrm>
            <a:off x="304800" y="649288"/>
            <a:ext cx="3211135" cy="58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en-US" altLang="zh-CN" sz="2800" b="1" dirty="0">
                <a:solidFill>
                  <a:schemeClr val="tx2"/>
                </a:solidFill>
                <a:latin typeface="Calibri" panose="020F0502020204030204" pitchFamily="34" charset="0"/>
                <a:sym typeface="Symbol" panose="05050102010706020507" pitchFamily="18" charset="2"/>
              </a:rPr>
              <a:t></a:t>
            </a:r>
            <a:r>
              <a:rPr lang="zh-CN" altLang="en-US" sz="2800" b="1" dirty="0">
                <a:solidFill>
                  <a:schemeClr val="tx2"/>
                </a:solidFill>
                <a:latin typeface="Calibri" panose="020F0502020204030204" pitchFamily="34" charset="0"/>
              </a:rPr>
              <a:t>－</a:t>
            </a:r>
            <a:r>
              <a:rPr lang="en-US" altLang="zh-CN" sz="2800" b="1" dirty="0">
                <a:solidFill>
                  <a:schemeClr val="tx2"/>
                </a:solidFill>
                <a:latin typeface="Calibri" panose="020F0502020204030204" pitchFamily="34" charset="0"/>
              </a:rPr>
              <a:t>H</a:t>
            </a:r>
            <a:r>
              <a:rPr lang="zh-CN" altLang="en-US" sz="2800" b="1" dirty="0">
                <a:solidFill>
                  <a:schemeClr val="tx2"/>
                </a:solidFill>
                <a:latin typeface="Calibri" panose="020F0502020204030204" pitchFamily="34" charset="0"/>
              </a:rPr>
              <a:t>的</a:t>
            </a:r>
            <a:r>
              <a:rPr lang="zh-CN" altLang="en-US" sz="2700" b="1" dirty="0">
                <a:solidFill>
                  <a:schemeClr val="tx2"/>
                </a:solidFill>
                <a:latin typeface="Arial" panose="020B0604020202020204" pitchFamily="34" charset="0"/>
              </a:rPr>
              <a:t>卤代反应</a:t>
            </a:r>
          </a:p>
        </p:txBody>
      </p:sp>
      <p:pic>
        <p:nvPicPr>
          <p:cNvPr id="44036" name="Picture 27">
            <a:extLst>
              <a:ext uri="{FF2B5EF4-FFF2-40B4-BE49-F238E27FC236}">
                <a16:creationId xmlns:a16="http://schemas.microsoft.com/office/drawing/2014/main" id="{9BB2D618-F75F-4394-9E93-E35732EFF5CD}"/>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157913" y="625475"/>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7" name="Picture 27">
            <a:extLst>
              <a:ext uri="{FF2B5EF4-FFF2-40B4-BE49-F238E27FC236}">
                <a16:creationId xmlns:a16="http://schemas.microsoft.com/office/drawing/2014/main" id="{3B6DC9FD-8B55-45F6-823C-2137FC4FC82D}"/>
              </a:ext>
            </a:extLst>
          </p:cNvPr>
          <p:cNvPicPr>
            <a:picLocks noChangeAspect="1" noChangeArrowheads="1"/>
          </p:cNvPicPr>
          <p:nvPr/>
        </p:nvPicPr>
        <p:blipFill>
          <a:blip r:embed="rId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718300" y="625475"/>
            <a:ext cx="490538"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日期占位符 1">
            <a:extLst>
              <a:ext uri="{FF2B5EF4-FFF2-40B4-BE49-F238E27FC236}">
                <a16:creationId xmlns:a16="http://schemas.microsoft.com/office/drawing/2014/main" id="{64A553E1-3DF6-4E2E-BB11-EC7E9D4D32B6}"/>
              </a:ext>
            </a:extLst>
          </p:cNvPr>
          <p:cNvSpPr>
            <a:spLocks noGrp="1"/>
          </p:cNvSpPr>
          <p:nvPr>
            <p:ph type="dt" sz="half" idx="10"/>
          </p:nvPr>
        </p:nvSpPr>
        <p:spPr/>
        <p:txBody>
          <a:bodyPr/>
          <a:lstStyle/>
          <a:p>
            <a:pPr>
              <a:defRPr/>
            </a:pPr>
            <a:fld id="{3893E72B-C1B4-4C9B-8DD4-652A5968E0B0}" type="datetime11">
              <a:rPr lang="zh-CN" altLang="en-US" smtClean="0"/>
              <a:t>13:39:02</a:t>
            </a:fld>
            <a:endParaRPr lang="en-US"/>
          </a:p>
        </p:txBody>
      </p:sp>
      <p:sp>
        <p:nvSpPr>
          <p:cNvPr id="3" name="灯片编号占位符 2">
            <a:extLst>
              <a:ext uri="{FF2B5EF4-FFF2-40B4-BE49-F238E27FC236}">
                <a16:creationId xmlns:a16="http://schemas.microsoft.com/office/drawing/2014/main" id="{9DDFCF6E-58D4-4B92-B4F1-DA58760DAC59}"/>
              </a:ext>
            </a:extLst>
          </p:cNvPr>
          <p:cNvSpPr>
            <a:spLocks noGrp="1"/>
          </p:cNvSpPr>
          <p:nvPr>
            <p:ph type="sldNum" sz="quarter" idx="12"/>
          </p:nvPr>
        </p:nvSpPr>
        <p:spPr/>
        <p:txBody>
          <a:bodyPr/>
          <a:lstStyle/>
          <a:p>
            <a:fld id="{8A709BD3-85C3-42A7-8D66-86EF4A2C91EF}" type="slidenum">
              <a:rPr lang="en-US" altLang="zh-CN" smtClean="0"/>
              <a:pPr/>
              <a:t>49</a:t>
            </a:fld>
            <a:endParaRPr lang="en-US" altLang="zh-CN"/>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矩形 8">
            <a:extLst>
              <a:ext uri="{FF2B5EF4-FFF2-40B4-BE49-F238E27FC236}">
                <a16:creationId xmlns:a16="http://schemas.microsoft.com/office/drawing/2014/main" id="{8309ED87-F68F-4783-82C0-F9CC0DBCFDAE}"/>
              </a:ext>
            </a:extLst>
          </p:cNvPr>
          <p:cNvSpPr>
            <a:spLocks noChangeArrowheads="1"/>
          </p:cNvSpPr>
          <p:nvPr/>
        </p:nvSpPr>
        <p:spPr bwMode="auto">
          <a:xfrm>
            <a:off x="22225" y="304800"/>
            <a:ext cx="47640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en-US" altLang="zh-CN" sz="2800" b="1">
                <a:solidFill>
                  <a:schemeClr val="tx2"/>
                </a:solidFill>
                <a:latin typeface="Arial" panose="020B0604020202020204" pitchFamily="34" charset="0"/>
              </a:rPr>
              <a:t>1.1 Classification —</a:t>
            </a:r>
            <a:r>
              <a:rPr lang="zh-CN" altLang="en-US" sz="2800" b="1">
                <a:solidFill>
                  <a:schemeClr val="tx2"/>
                </a:solidFill>
                <a:latin typeface="Arial" panose="020B0604020202020204" pitchFamily="34" charset="0"/>
              </a:rPr>
              <a:t>分类</a:t>
            </a:r>
            <a:endParaRPr lang="zh-CN" altLang="en-US" sz="2800">
              <a:latin typeface="Arial" panose="020B0604020202020204" pitchFamily="34" charset="0"/>
            </a:endParaRPr>
          </a:p>
        </p:txBody>
      </p:sp>
      <p:graphicFrame>
        <p:nvGraphicFramePr>
          <p:cNvPr id="16" name="对象 15">
            <a:extLst>
              <a:ext uri="{FF2B5EF4-FFF2-40B4-BE49-F238E27FC236}">
                <a16:creationId xmlns:a16="http://schemas.microsoft.com/office/drawing/2014/main" id="{DDDEEBD1-E691-43A2-9779-EEB2CDB10751}"/>
              </a:ext>
            </a:extLst>
          </p:cNvPr>
          <p:cNvGraphicFramePr>
            <a:graphicFrameLocks noChangeAspect="1"/>
          </p:cNvGraphicFramePr>
          <p:nvPr>
            <p:extLst>
              <p:ext uri="{D42A27DB-BD31-4B8C-83A1-F6EECF244321}">
                <p14:modId xmlns:p14="http://schemas.microsoft.com/office/powerpoint/2010/main" val="3241965584"/>
              </p:ext>
            </p:extLst>
          </p:nvPr>
        </p:nvGraphicFramePr>
        <p:xfrm>
          <a:off x="240413" y="1581206"/>
          <a:ext cx="8663174" cy="5143428"/>
        </p:xfrm>
        <a:graphic>
          <a:graphicData uri="http://schemas.openxmlformats.org/presentationml/2006/ole">
            <mc:AlternateContent xmlns:mc="http://schemas.openxmlformats.org/markup-compatibility/2006">
              <mc:Choice xmlns:v="urn:schemas-microsoft-com:vml" Requires="v">
                <p:oleObj spid="_x0000_s9316" name="CS ChemDraw Drawing" r:id="rId3" imgW="5470892" imgH="3248651" progId="ChemDraw.Document.6.0">
                  <p:embed/>
                </p:oleObj>
              </mc:Choice>
              <mc:Fallback>
                <p:oleObj name="CS ChemDraw Drawing" r:id="rId3" imgW="5470892" imgH="3248651" progId="ChemDraw.Document.6.0">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13" y="1581206"/>
                        <a:ext cx="8663174" cy="5143428"/>
                      </a:xfrm>
                      <a:prstGeom prst="rect">
                        <a:avLst/>
                      </a:prstGeom>
                      <a:noFill/>
                      <a:ln>
                        <a:noFill/>
                      </a:ln>
                      <a:effectLst/>
                    </p:spPr>
                  </p:pic>
                </p:oleObj>
              </mc:Fallback>
            </mc:AlternateContent>
          </a:graphicData>
        </a:graphic>
      </p:graphicFrame>
      <p:sp>
        <p:nvSpPr>
          <p:cNvPr id="17" name="Rectangle 5">
            <a:extLst>
              <a:ext uri="{FF2B5EF4-FFF2-40B4-BE49-F238E27FC236}">
                <a16:creationId xmlns:a16="http://schemas.microsoft.com/office/drawing/2014/main" id="{610AE1BF-9591-491C-943E-D45F28BE8EA6}"/>
              </a:ext>
            </a:extLst>
          </p:cNvPr>
          <p:cNvSpPr>
            <a:spLocks noChangeArrowheads="1"/>
          </p:cNvSpPr>
          <p:nvPr/>
        </p:nvSpPr>
        <p:spPr bwMode="auto">
          <a:xfrm>
            <a:off x="236159" y="1066862"/>
            <a:ext cx="3281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b="1" dirty="0">
                <a:latin typeface="黑体" panose="02010609060101010101" pitchFamily="49" charset="-122"/>
                <a:ea typeface="黑体" panose="02010609060101010101" pitchFamily="49" charset="-122"/>
              </a:rPr>
              <a:t>芳烃按其结构可分类如下：</a:t>
            </a:r>
          </a:p>
        </p:txBody>
      </p:sp>
      <p:sp>
        <p:nvSpPr>
          <p:cNvPr id="2" name="日期占位符 1">
            <a:extLst>
              <a:ext uri="{FF2B5EF4-FFF2-40B4-BE49-F238E27FC236}">
                <a16:creationId xmlns:a16="http://schemas.microsoft.com/office/drawing/2014/main" id="{5ADA467C-E381-4160-938B-55B837FE4878}"/>
              </a:ext>
            </a:extLst>
          </p:cNvPr>
          <p:cNvSpPr>
            <a:spLocks noGrp="1"/>
          </p:cNvSpPr>
          <p:nvPr>
            <p:ph type="dt" sz="half" idx="10"/>
          </p:nvPr>
        </p:nvSpPr>
        <p:spPr/>
        <p:txBody>
          <a:bodyPr/>
          <a:lstStyle/>
          <a:p>
            <a:pPr>
              <a:defRPr/>
            </a:pPr>
            <a:fld id="{11EB3423-D014-4323-A482-A96BBEDF3A5C}" type="datetime11">
              <a:rPr lang="zh-CN" altLang="en-US" smtClean="0"/>
              <a:t>13:39:02</a:t>
            </a:fld>
            <a:endParaRPr lang="en-US"/>
          </a:p>
        </p:txBody>
      </p:sp>
      <p:sp>
        <p:nvSpPr>
          <p:cNvPr id="3" name="灯片编号占位符 2">
            <a:extLst>
              <a:ext uri="{FF2B5EF4-FFF2-40B4-BE49-F238E27FC236}">
                <a16:creationId xmlns:a16="http://schemas.microsoft.com/office/drawing/2014/main" id="{AB2B2400-1B57-43BF-BF03-D8B4F2B98BBA}"/>
              </a:ext>
            </a:extLst>
          </p:cNvPr>
          <p:cNvSpPr>
            <a:spLocks noGrp="1"/>
          </p:cNvSpPr>
          <p:nvPr>
            <p:ph type="sldNum" sz="quarter" idx="12"/>
          </p:nvPr>
        </p:nvSpPr>
        <p:spPr/>
        <p:txBody>
          <a:bodyPr/>
          <a:lstStyle/>
          <a:p>
            <a:fld id="{8A709BD3-85C3-42A7-8D66-86EF4A2C91EF}" type="slidenum">
              <a:rPr lang="en-US" altLang="zh-CN" smtClean="0"/>
              <a:pPr/>
              <a:t>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Bottom)">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067A1BB-6420-4F82-90FD-AF3E1EBF7519}"/>
              </a:ext>
            </a:extLst>
          </p:cNvPr>
          <p:cNvSpPr/>
          <p:nvPr/>
        </p:nvSpPr>
        <p:spPr>
          <a:xfrm>
            <a:off x="790575" y="0"/>
            <a:ext cx="7515225" cy="1255713"/>
          </a:xfrm>
          <a:prstGeom prst="rect">
            <a:avLst/>
          </a:prstGeom>
        </p:spPr>
        <p:txBody>
          <a:bodyPr wrap="none">
            <a:spAutoFit/>
          </a:bodyPr>
          <a:lstStyle/>
          <a:p>
            <a:pPr>
              <a:lnSpc>
                <a:spcPct val="135000"/>
              </a:lnSpc>
              <a:defRPr/>
            </a:pPr>
            <a:r>
              <a:rPr lang="en-US" altLang="zh-CN" sz="2800" b="1" dirty="0">
                <a:solidFill>
                  <a:schemeClr val="accent6">
                    <a:lumMod val="50000"/>
                  </a:schemeClr>
                </a:solidFill>
                <a:latin typeface="Arial" charset="0"/>
                <a:ea typeface="隶书" pitchFamily="49" charset="-122"/>
              </a:rPr>
              <a:t>4.3 Orientation of electrophilic substitution</a:t>
            </a:r>
          </a:p>
          <a:p>
            <a:pPr algn="r">
              <a:lnSpc>
                <a:spcPct val="135000"/>
              </a:lnSpc>
              <a:defRPr/>
            </a:pPr>
            <a:r>
              <a:rPr lang="en-US" altLang="zh-CN" sz="2800" b="1" dirty="0">
                <a:solidFill>
                  <a:srgbClr val="006600"/>
                </a:solidFill>
                <a:latin typeface="Times New Roman" pitchFamily="18" charset="0"/>
                <a:ea typeface="楷体" pitchFamily="49" charset="-122"/>
                <a:cs typeface="Times New Roman" pitchFamily="18" charset="0"/>
              </a:rPr>
              <a:t>—</a:t>
            </a:r>
            <a:r>
              <a:rPr lang="zh-CN" altLang="en-US" sz="2800" b="1" dirty="0">
                <a:solidFill>
                  <a:srgbClr val="006600"/>
                </a:solidFill>
                <a:latin typeface="Times New Roman" pitchFamily="18" charset="0"/>
                <a:ea typeface="楷体" pitchFamily="49" charset="-122"/>
                <a:cs typeface="Times New Roman" pitchFamily="18" charset="0"/>
              </a:rPr>
              <a:t>亲电取代的定位规律</a:t>
            </a:r>
            <a:endParaRPr lang="en-US" altLang="zh-CN" sz="2800" b="1" dirty="0">
              <a:solidFill>
                <a:schemeClr val="accent6">
                  <a:lumMod val="50000"/>
                </a:schemeClr>
              </a:solidFill>
              <a:latin typeface="Arial" charset="0"/>
              <a:ea typeface="隶书" pitchFamily="49" charset="-122"/>
            </a:endParaRPr>
          </a:p>
        </p:txBody>
      </p:sp>
      <p:sp>
        <p:nvSpPr>
          <p:cNvPr id="45059" name="矩形 8">
            <a:extLst>
              <a:ext uri="{FF2B5EF4-FFF2-40B4-BE49-F238E27FC236}">
                <a16:creationId xmlns:a16="http://schemas.microsoft.com/office/drawing/2014/main" id="{CC3F6D97-23F4-42C5-91C1-E05201DDAE37}"/>
              </a:ext>
            </a:extLst>
          </p:cNvPr>
          <p:cNvSpPr>
            <a:spLocks noChangeArrowheads="1"/>
          </p:cNvSpPr>
          <p:nvPr/>
        </p:nvSpPr>
        <p:spPr bwMode="auto">
          <a:xfrm>
            <a:off x="174625" y="968375"/>
            <a:ext cx="19859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zh-CN" altLang="en-US" b="1">
                <a:solidFill>
                  <a:schemeClr val="tx2"/>
                </a:solidFill>
                <a:latin typeface="Calibri" panose="020F0502020204030204" pitchFamily="34" charset="0"/>
                <a:sym typeface="Symbol" panose="05050102010706020507" pitchFamily="18" charset="2"/>
              </a:rPr>
              <a:t>定位效应</a:t>
            </a:r>
            <a:endParaRPr lang="zh-CN" altLang="en-US" b="1">
              <a:solidFill>
                <a:schemeClr val="tx2"/>
              </a:solidFill>
              <a:latin typeface="Arial" panose="020B0604020202020204" pitchFamily="34" charset="0"/>
            </a:endParaRPr>
          </a:p>
        </p:txBody>
      </p:sp>
      <p:graphicFrame>
        <p:nvGraphicFramePr>
          <p:cNvPr id="45060" name="Object 3">
            <a:extLst>
              <a:ext uri="{FF2B5EF4-FFF2-40B4-BE49-F238E27FC236}">
                <a16:creationId xmlns:a16="http://schemas.microsoft.com/office/drawing/2014/main" id="{EE32424D-B8E6-4EE3-8D23-38D0965F6FB1}"/>
              </a:ext>
            </a:extLst>
          </p:cNvPr>
          <p:cNvGraphicFramePr>
            <a:graphicFrameLocks noChangeAspect="1"/>
          </p:cNvGraphicFramePr>
          <p:nvPr/>
        </p:nvGraphicFramePr>
        <p:xfrm>
          <a:off x="447675" y="2209800"/>
          <a:ext cx="5416550" cy="4287838"/>
        </p:xfrm>
        <a:graphic>
          <a:graphicData uri="http://schemas.openxmlformats.org/presentationml/2006/ole">
            <mc:AlternateContent xmlns:mc="http://schemas.openxmlformats.org/markup-compatibility/2006">
              <mc:Choice xmlns:v="urn:schemas-microsoft-com:vml" Requires="v">
                <p:oleObj spid="_x0000_s45134" name="CS ChemDraw Drawing" r:id="rId3" imgW="2714656" imgH="2276592" progId="ChemDraw.Document.5.0">
                  <p:embed/>
                </p:oleObj>
              </mc:Choice>
              <mc:Fallback>
                <p:oleObj name="CS ChemDraw Drawing" r:id="rId3" imgW="2714656" imgH="2276592" progId="ChemDraw.Document.5.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 y="2209800"/>
                        <a:ext cx="5416550" cy="428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 Box 4">
            <a:extLst>
              <a:ext uri="{FF2B5EF4-FFF2-40B4-BE49-F238E27FC236}">
                <a16:creationId xmlns:a16="http://schemas.microsoft.com/office/drawing/2014/main" id="{2EBE11C7-7B66-46F9-B94F-8D07FAC06A60}"/>
              </a:ext>
            </a:extLst>
          </p:cNvPr>
          <p:cNvSpPr txBox="1">
            <a:spLocks noChangeArrowheads="1"/>
          </p:cNvSpPr>
          <p:nvPr/>
        </p:nvSpPr>
        <p:spPr bwMode="auto">
          <a:xfrm>
            <a:off x="5972175" y="3048000"/>
            <a:ext cx="2992438"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defRPr/>
            </a:pPr>
            <a:r>
              <a:rPr lang="zh-CN" altLang="en-US" sz="2000" b="1" dirty="0">
                <a:solidFill>
                  <a:schemeClr val="accent6">
                    <a:lumMod val="75000"/>
                  </a:schemeClr>
                </a:solidFill>
                <a:latin typeface="Arial" charset="0"/>
                <a:ea typeface="宋体" charset="-122"/>
              </a:rPr>
              <a:t>一取代苯的二元取代可得到三种异构体，但生成的几率不等，主要取决于原</a:t>
            </a:r>
            <a:r>
              <a:rPr lang="zh-CN" altLang="en-US" sz="2000" b="1" dirty="0">
                <a:solidFill>
                  <a:srgbClr val="FF0000"/>
                </a:solidFill>
                <a:latin typeface="Arial" charset="0"/>
                <a:ea typeface="宋体" charset="-122"/>
              </a:rPr>
              <a:t>取代基的性质</a:t>
            </a:r>
            <a:r>
              <a:rPr lang="zh-CN" altLang="en-US" sz="2000" b="1" dirty="0">
                <a:solidFill>
                  <a:schemeClr val="accent6">
                    <a:lumMod val="75000"/>
                  </a:schemeClr>
                </a:solidFill>
                <a:latin typeface="Arial" charset="0"/>
                <a:ea typeface="宋体" charset="-122"/>
              </a:rPr>
              <a:t>。</a:t>
            </a:r>
          </a:p>
        </p:txBody>
      </p:sp>
      <p:sp>
        <p:nvSpPr>
          <p:cNvPr id="8" name="椭圆 7">
            <a:extLst>
              <a:ext uri="{FF2B5EF4-FFF2-40B4-BE49-F238E27FC236}">
                <a16:creationId xmlns:a16="http://schemas.microsoft.com/office/drawing/2014/main" id="{AA458CEF-8DCB-4535-9580-5F9BBA3E6684}"/>
              </a:ext>
            </a:extLst>
          </p:cNvPr>
          <p:cNvSpPr/>
          <p:nvPr/>
        </p:nvSpPr>
        <p:spPr>
          <a:xfrm>
            <a:off x="304800" y="3429000"/>
            <a:ext cx="9144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45063" name="Text Box 8">
            <a:extLst>
              <a:ext uri="{FF2B5EF4-FFF2-40B4-BE49-F238E27FC236}">
                <a16:creationId xmlns:a16="http://schemas.microsoft.com/office/drawing/2014/main" id="{881A733F-DDE7-43EC-ACB0-0957D090D5E7}"/>
              </a:ext>
            </a:extLst>
          </p:cNvPr>
          <p:cNvSpPr txBox="1">
            <a:spLocks noChangeArrowheads="1"/>
          </p:cNvSpPr>
          <p:nvPr/>
        </p:nvSpPr>
        <p:spPr bwMode="auto">
          <a:xfrm>
            <a:off x="457200" y="1676400"/>
            <a:ext cx="8153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solidFill>
                  <a:schemeClr val="tx2"/>
                </a:solidFill>
                <a:latin typeface="Times New Roman" panose="02020603050405020304" pitchFamily="18" charset="0"/>
              </a:rPr>
              <a:t>二元取代时进入的位置受原有取代基的影响 </a:t>
            </a:r>
            <a:r>
              <a:rPr kumimoji="1" lang="en-US" altLang="zh-CN" sz="2400" b="1">
                <a:solidFill>
                  <a:schemeClr val="tx2"/>
                </a:solidFill>
                <a:latin typeface="Times New Roman" panose="02020603050405020304" pitchFamily="18" charset="0"/>
              </a:rPr>
              <a:t>——</a:t>
            </a:r>
            <a:r>
              <a:rPr kumimoji="1" lang="zh-CN" altLang="en-US" sz="2400" b="1">
                <a:solidFill>
                  <a:srgbClr val="FF0000"/>
                </a:solidFill>
                <a:latin typeface="Times New Roman" panose="02020603050405020304" pitchFamily="18" charset="0"/>
              </a:rPr>
              <a:t>定位效应</a:t>
            </a:r>
          </a:p>
        </p:txBody>
      </p:sp>
      <p:sp>
        <p:nvSpPr>
          <p:cNvPr id="2" name="日期占位符 1">
            <a:extLst>
              <a:ext uri="{FF2B5EF4-FFF2-40B4-BE49-F238E27FC236}">
                <a16:creationId xmlns:a16="http://schemas.microsoft.com/office/drawing/2014/main" id="{2B6ACAC1-FE5A-473A-AFEA-175F094B9A1D}"/>
              </a:ext>
            </a:extLst>
          </p:cNvPr>
          <p:cNvSpPr>
            <a:spLocks noGrp="1"/>
          </p:cNvSpPr>
          <p:nvPr>
            <p:ph type="dt" sz="half" idx="10"/>
          </p:nvPr>
        </p:nvSpPr>
        <p:spPr/>
        <p:txBody>
          <a:bodyPr/>
          <a:lstStyle/>
          <a:p>
            <a:pPr>
              <a:defRPr/>
            </a:pPr>
            <a:fld id="{834D5544-E068-4C4A-9540-372D6197C418}" type="datetime11">
              <a:rPr lang="zh-CN" altLang="en-US" smtClean="0"/>
              <a:t>13:39:02</a:t>
            </a:fld>
            <a:endParaRPr lang="en-US"/>
          </a:p>
        </p:txBody>
      </p:sp>
      <p:sp>
        <p:nvSpPr>
          <p:cNvPr id="4" name="灯片编号占位符 3">
            <a:extLst>
              <a:ext uri="{FF2B5EF4-FFF2-40B4-BE49-F238E27FC236}">
                <a16:creationId xmlns:a16="http://schemas.microsoft.com/office/drawing/2014/main" id="{50A555AB-65F3-4DFA-AC70-416C87F07BC6}"/>
              </a:ext>
            </a:extLst>
          </p:cNvPr>
          <p:cNvSpPr>
            <a:spLocks noGrp="1"/>
          </p:cNvSpPr>
          <p:nvPr>
            <p:ph type="sldNum" sz="quarter" idx="12"/>
          </p:nvPr>
        </p:nvSpPr>
        <p:spPr/>
        <p:txBody>
          <a:bodyPr/>
          <a:lstStyle/>
          <a:p>
            <a:fld id="{8A709BD3-85C3-42A7-8D66-86EF4A2C91EF}" type="slidenum">
              <a:rPr lang="en-US" altLang="zh-CN" smtClean="0"/>
              <a:pPr/>
              <a:t>50</a:t>
            </a:fld>
            <a:endParaRPr lang="en-US" altLang="zh-CN"/>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7">
            <a:extLst>
              <a:ext uri="{FF2B5EF4-FFF2-40B4-BE49-F238E27FC236}">
                <a16:creationId xmlns:a16="http://schemas.microsoft.com/office/drawing/2014/main" id="{22A03074-BFAF-4C36-AED4-E40DE97DC92C}"/>
              </a:ext>
            </a:extLst>
          </p:cNvPr>
          <p:cNvGraphicFramePr>
            <a:graphicFrameLocks noChangeAspect="1"/>
          </p:cNvGraphicFramePr>
          <p:nvPr>
            <p:extLst>
              <p:ext uri="{D42A27DB-BD31-4B8C-83A1-F6EECF244321}">
                <p14:modId xmlns:p14="http://schemas.microsoft.com/office/powerpoint/2010/main" val="100798853"/>
              </p:ext>
            </p:extLst>
          </p:nvPr>
        </p:nvGraphicFramePr>
        <p:xfrm>
          <a:off x="152516" y="304882"/>
          <a:ext cx="8862831" cy="4308346"/>
        </p:xfrm>
        <a:graphic>
          <a:graphicData uri="http://schemas.openxmlformats.org/presentationml/2006/ole">
            <mc:AlternateContent xmlns:mc="http://schemas.openxmlformats.org/markup-compatibility/2006">
              <mc:Choice xmlns:v="urn:schemas-microsoft-com:vml" Requires="v">
                <p:oleObj spid="_x0000_s104490" name="CS ChemDraw Drawing" r:id="rId3" imgW="5394498" imgH="2622405" progId="ChemDraw.Document.6.0">
                  <p:embed/>
                </p:oleObj>
              </mc:Choice>
              <mc:Fallback>
                <p:oleObj name="CS ChemDraw Drawing" r:id="rId3" imgW="5394498" imgH="2622405" progId="ChemDraw.Document.6.0">
                  <p:embed/>
                  <p:pic>
                    <p:nvPicPr>
                      <p:cNvPr id="172039" name="Object 7">
                        <a:extLst>
                          <a:ext uri="{FF2B5EF4-FFF2-40B4-BE49-F238E27FC236}">
                            <a16:creationId xmlns:a16="http://schemas.microsoft.com/office/drawing/2014/main" id="{0845BDFD-5326-429D-A6A2-F9521248B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16" y="304882"/>
                        <a:ext cx="8862831" cy="4308346"/>
                      </a:xfrm>
                      <a:prstGeom prst="rect">
                        <a:avLst/>
                      </a:prstGeom>
                      <a:noFill/>
                      <a:ln>
                        <a:noFill/>
                      </a:ln>
                      <a:effectLst/>
                    </p:spPr>
                  </p:pic>
                </p:oleObj>
              </mc:Fallback>
            </mc:AlternateContent>
          </a:graphicData>
        </a:graphic>
      </p:graphicFrame>
      <p:sp>
        <p:nvSpPr>
          <p:cNvPr id="5" name="Rectangle 8">
            <a:extLst>
              <a:ext uri="{FF2B5EF4-FFF2-40B4-BE49-F238E27FC236}">
                <a16:creationId xmlns:a16="http://schemas.microsoft.com/office/drawing/2014/main" id="{665539F4-2404-483C-9A65-80335B669281}"/>
              </a:ext>
            </a:extLst>
          </p:cNvPr>
          <p:cNvSpPr>
            <a:spLocks noChangeArrowheads="1"/>
          </p:cNvSpPr>
          <p:nvPr/>
        </p:nvSpPr>
        <p:spPr bwMode="auto">
          <a:xfrm>
            <a:off x="250825" y="4724366"/>
            <a:ext cx="8664461" cy="182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en-US" altLang="zh-CN" sz="2400" b="1" dirty="0">
                <a:latin typeface="Times New Roman" panose="02020603050405020304" pitchFamily="18" charset="0"/>
                <a:ea typeface="宋体" panose="02010600030101010101" pitchFamily="2" charset="-122"/>
              </a:rPr>
              <a:t>        </a:t>
            </a:r>
            <a:r>
              <a:rPr lang="zh-CN" altLang="en-US" sz="2400" b="1" dirty="0">
                <a:latin typeface="Times New Roman" panose="02020603050405020304" pitchFamily="18" charset="0"/>
                <a:ea typeface="宋体" panose="02010600030101010101" pitchFamily="2" charset="-122"/>
              </a:rPr>
              <a:t>可见，苯环上原有取代基决定了第二个取代基进入苯环的位置，同时也影响着亲电取代反应的难易程度。我们把原有取代基决定新引入取代基进入苯环位置的作用称为取代基的定位效应。</a:t>
            </a:r>
          </a:p>
        </p:txBody>
      </p:sp>
      <p:sp>
        <p:nvSpPr>
          <p:cNvPr id="8" name="日期占位符 7">
            <a:extLst>
              <a:ext uri="{FF2B5EF4-FFF2-40B4-BE49-F238E27FC236}">
                <a16:creationId xmlns:a16="http://schemas.microsoft.com/office/drawing/2014/main" id="{1543DEA4-9A0D-4B82-9D25-6A6790346F60}"/>
              </a:ext>
            </a:extLst>
          </p:cNvPr>
          <p:cNvSpPr>
            <a:spLocks noGrp="1"/>
          </p:cNvSpPr>
          <p:nvPr>
            <p:ph type="dt" sz="half" idx="10"/>
          </p:nvPr>
        </p:nvSpPr>
        <p:spPr/>
        <p:txBody>
          <a:bodyPr/>
          <a:lstStyle/>
          <a:p>
            <a:pPr>
              <a:defRPr/>
            </a:pPr>
            <a:fld id="{B1786EDF-70B8-401C-8E27-A7A7652F5D8F}" type="datetime11">
              <a:rPr lang="zh-CN" altLang="en-US" smtClean="0"/>
              <a:t>13:39:02</a:t>
            </a:fld>
            <a:endParaRPr lang="en-US"/>
          </a:p>
        </p:txBody>
      </p:sp>
      <p:sp>
        <p:nvSpPr>
          <p:cNvPr id="9" name="灯片编号占位符 8">
            <a:extLst>
              <a:ext uri="{FF2B5EF4-FFF2-40B4-BE49-F238E27FC236}">
                <a16:creationId xmlns:a16="http://schemas.microsoft.com/office/drawing/2014/main" id="{91202701-72D0-4BA1-A5FF-3AE9B10AE345}"/>
              </a:ext>
            </a:extLst>
          </p:cNvPr>
          <p:cNvSpPr>
            <a:spLocks noGrp="1"/>
          </p:cNvSpPr>
          <p:nvPr>
            <p:ph type="sldNum" sz="quarter" idx="12"/>
          </p:nvPr>
        </p:nvSpPr>
        <p:spPr/>
        <p:txBody>
          <a:bodyPr/>
          <a:lstStyle/>
          <a:p>
            <a:fld id="{8A709BD3-85C3-42A7-8D66-86EF4A2C91EF}" type="slidenum">
              <a:rPr lang="en-US" altLang="zh-CN" smtClean="0"/>
              <a:pPr/>
              <a:t>51</a:t>
            </a:fld>
            <a:endParaRPr lang="en-US" altLang="zh-CN"/>
          </a:p>
        </p:txBody>
      </p:sp>
    </p:spTree>
    <p:extLst>
      <p:ext uri="{BB962C8B-B14F-4D97-AF65-F5344CB8AC3E}">
        <p14:creationId xmlns:p14="http://schemas.microsoft.com/office/powerpoint/2010/main" val="385585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矩形 8">
            <a:extLst>
              <a:ext uri="{FF2B5EF4-FFF2-40B4-BE49-F238E27FC236}">
                <a16:creationId xmlns:a16="http://schemas.microsoft.com/office/drawing/2014/main" id="{1B7F6E4C-4B51-4D61-BE94-2ABF3E642185}"/>
              </a:ext>
            </a:extLst>
          </p:cNvPr>
          <p:cNvSpPr>
            <a:spLocks noChangeArrowheads="1"/>
          </p:cNvSpPr>
          <p:nvPr/>
        </p:nvSpPr>
        <p:spPr bwMode="auto">
          <a:xfrm>
            <a:off x="331788" y="339791"/>
            <a:ext cx="28114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zh-CN" altLang="en-US" sz="2800" b="1" dirty="0">
                <a:solidFill>
                  <a:schemeClr val="tx2"/>
                </a:solidFill>
                <a:latin typeface="Calibri" panose="020F0502020204030204" pitchFamily="34" charset="0"/>
                <a:sym typeface="Symbol" panose="05050102010706020507" pitchFamily="18" charset="2"/>
              </a:rPr>
              <a:t>定位基团种类</a:t>
            </a:r>
            <a:endParaRPr lang="zh-CN" altLang="en-US" sz="2700" b="1" dirty="0">
              <a:solidFill>
                <a:schemeClr val="tx2"/>
              </a:solidFill>
              <a:latin typeface="Arial" panose="020B0604020202020204" pitchFamily="34" charset="0"/>
            </a:endParaRPr>
          </a:p>
        </p:txBody>
      </p:sp>
      <p:sp>
        <p:nvSpPr>
          <p:cNvPr id="2" name="日期占位符 1">
            <a:extLst>
              <a:ext uri="{FF2B5EF4-FFF2-40B4-BE49-F238E27FC236}">
                <a16:creationId xmlns:a16="http://schemas.microsoft.com/office/drawing/2014/main" id="{892FE743-32CE-4BCC-B4CE-5551AE25F1DD}"/>
              </a:ext>
            </a:extLst>
          </p:cNvPr>
          <p:cNvSpPr>
            <a:spLocks noGrp="1"/>
          </p:cNvSpPr>
          <p:nvPr>
            <p:ph type="dt" sz="half" idx="10"/>
          </p:nvPr>
        </p:nvSpPr>
        <p:spPr/>
        <p:txBody>
          <a:bodyPr/>
          <a:lstStyle/>
          <a:p>
            <a:pPr>
              <a:defRPr/>
            </a:pPr>
            <a:fld id="{C0D5B75C-8164-41B9-B276-1A0FFFA72C22}" type="datetime11">
              <a:rPr lang="zh-CN" altLang="en-US" smtClean="0"/>
              <a:t>13:39:02</a:t>
            </a:fld>
            <a:endParaRPr lang="en-US"/>
          </a:p>
        </p:txBody>
      </p:sp>
      <p:sp>
        <p:nvSpPr>
          <p:cNvPr id="3" name="灯片编号占位符 2">
            <a:extLst>
              <a:ext uri="{FF2B5EF4-FFF2-40B4-BE49-F238E27FC236}">
                <a16:creationId xmlns:a16="http://schemas.microsoft.com/office/drawing/2014/main" id="{866D6CFB-1BC0-4027-997F-3B44E6D6DF09}"/>
              </a:ext>
            </a:extLst>
          </p:cNvPr>
          <p:cNvSpPr>
            <a:spLocks noGrp="1"/>
          </p:cNvSpPr>
          <p:nvPr>
            <p:ph type="sldNum" sz="quarter" idx="12"/>
          </p:nvPr>
        </p:nvSpPr>
        <p:spPr/>
        <p:txBody>
          <a:bodyPr/>
          <a:lstStyle/>
          <a:p>
            <a:fld id="{8A709BD3-85C3-42A7-8D66-86EF4A2C91EF}" type="slidenum">
              <a:rPr lang="en-US" altLang="zh-CN" smtClean="0"/>
              <a:pPr/>
              <a:t>52</a:t>
            </a:fld>
            <a:endParaRPr lang="en-US" altLang="zh-CN"/>
          </a:p>
        </p:txBody>
      </p:sp>
      <p:sp>
        <p:nvSpPr>
          <p:cNvPr id="7" name="Text Box 4">
            <a:extLst>
              <a:ext uri="{FF2B5EF4-FFF2-40B4-BE49-F238E27FC236}">
                <a16:creationId xmlns:a16="http://schemas.microsoft.com/office/drawing/2014/main" id="{47C92D76-8955-4A97-BFEA-EE13F9F0FD0C}"/>
              </a:ext>
            </a:extLst>
          </p:cNvPr>
          <p:cNvSpPr txBox="1">
            <a:spLocks noChangeArrowheads="1"/>
          </p:cNvSpPr>
          <p:nvPr/>
        </p:nvSpPr>
        <p:spPr bwMode="auto">
          <a:xfrm>
            <a:off x="323850" y="1060366"/>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400" b="1">
                <a:solidFill>
                  <a:schemeClr val="accent2"/>
                </a:solidFill>
                <a:latin typeface="Times New Roman" panose="02020603050405020304" pitchFamily="18" charset="0"/>
                <a:ea typeface="宋体" panose="02010600030101010101" pitchFamily="2" charset="-122"/>
              </a:rPr>
              <a:t>（</a:t>
            </a:r>
            <a:r>
              <a:rPr kumimoji="1" lang="en-US" altLang="zh-CN" sz="2400" b="1">
                <a:solidFill>
                  <a:schemeClr val="accent2"/>
                </a:solidFill>
                <a:latin typeface="Times New Roman" panose="02020603050405020304" pitchFamily="18" charset="0"/>
                <a:ea typeface="宋体" panose="02010600030101010101" pitchFamily="2" charset="-122"/>
              </a:rPr>
              <a:t>1</a:t>
            </a:r>
            <a:r>
              <a:rPr kumimoji="1" lang="zh-CN" altLang="en-US" sz="2400" b="1">
                <a:solidFill>
                  <a:schemeClr val="accent2"/>
                </a:solidFill>
                <a:latin typeface="Times New Roman" panose="02020603050405020304" pitchFamily="18" charset="0"/>
                <a:ea typeface="宋体" panose="02010600030101010101" pitchFamily="2" charset="-122"/>
              </a:rPr>
              <a:t>）</a:t>
            </a:r>
            <a:r>
              <a:rPr kumimoji="1" lang="zh-CN" altLang="en-US" sz="2400" b="1">
                <a:solidFill>
                  <a:schemeClr val="accent2"/>
                </a:solidFill>
                <a:latin typeface="宋体" panose="02010600030101010101" pitchFamily="2" charset="-122"/>
                <a:ea typeface="宋体" panose="02010600030101010101" pitchFamily="2" charset="-122"/>
              </a:rPr>
              <a:t>第一类定位基</a:t>
            </a:r>
            <a:r>
              <a:rPr kumimoji="1" lang="en-US" altLang="zh-CN" sz="2400" b="1">
                <a:latin typeface="宋体" panose="02010600030101010101" pitchFamily="2" charset="-122"/>
                <a:ea typeface="宋体" panose="02010600030101010101" pitchFamily="2" charset="-122"/>
              </a:rPr>
              <a:t>(</a:t>
            </a:r>
            <a:r>
              <a:rPr kumimoji="1" lang="zh-CN" altLang="en-US" sz="2400" b="1">
                <a:latin typeface="宋体" panose="02010600030101010101" pitchFamily="2" charset="-122"/>
                <a:ea typeface="宋体" panose="02010600030101010101" pitchFamily="2" charset="-122"/>
              </a:rPr>
              <a:t>即邻对位定位基</a:t>
            </a:r>
            <a:r>
              <a:rPr kumimoji="1" lang="en-US" altLang="zh-CN" sz="2400" b="1">
                <a:latin typeface="宋体" panose="02010600030101010101" pitchFamily="2" charset="-122"/>
                <a:ea typeface="宋体" panose="02010600030101010101" pitchFamily="2" charset="-122"/>
              </a:rPr>
              <a:t>)</a:t>
            </a:r>
            <a:endParaRPr kumimoji="1" lang="en-US" altLang="zh-CN" sz="2400" b="1">
              <a:latin typeface="Times New Roman" panose="02020603050405020304" pitchFamily="18" charset="0"/>
              <a:ea typeface="宋体" panose="02010600030101010101" pitchFamily="2" charset="-122"/>
            </a:endParaRPr>
          </a:p>
        </p:txBody>
      </p:sp>
      <p:sp>
        <p:nvSpPr>
          <p:cNvPr id="8" name="Rectangle 9">
            <a:extLst>
              <a:ext uri="{FF2B5EF4-FFF2-40B4-BE49-F238E27FC236}">
                <a16:creationId xmlns:a16="http://schemas.microsoft.com/office/drawing/2014/main" id="{1897F725-DEA8-48C7-948A-4333933EA2A2}"/>
              </a:ext>
            </a:extLst>
          </p:cNvPr>
          <p:cNvSpPr>
            <a:spLocks noChangeArrowheads="1"/>
          </p:cNvSpPr>
          <p:nvPr/>
        </p:nvSpPr>
        <p:spPr bwMode="auto">
          <a:xfrm>
            <a:off x="323850" y="1852528"/>
            <a:ext cx="84248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  1</a:t>
            </a:r>
            <a:r>
              <a:rPr lang="zh-CN" altLang="en-US" sz="2400" b="1">
                <a:latin typeface="Arial" panose="020B0604020202020204" pitchFamily="34" charset="0"/>
                <a:ea typeface="宋体" panose="02010600030101010101" pitchFamily="2" charset="-122"/>
              </a:rPr>
              <a:t>）使新引入的取代基主要进入原基团邻位和对位</a:t>
            </a:r>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且活化苯环，使取代反应比苯易进行。</a:t>
            </a:r>
          </a:p>
        </p:txBody>
      </p:sp>
      <p:graphicFrame>
        <p:nvGraphicFramePr>
          <p:cNvPr id="9" name="Object 11">
            <a:extLst>
              <a:ext uri="{FF2B5EF4-FFF2-40B4-BE49-F238E27FC236}">
                <a16:creationId xmlns:a16="http://schemas.microsoft.com/office/drawing/2014/main" id="{1A7928F0-21B8-4122-BED3-F0919D7FE646}"/>
              </a:ext>
            </a:extLst>
          </p:cNvPr>
          <p:cNvGraphicFramePr>
            <a:graphicFrameLocks noChangeAspect="1"/>
          </p:cNvGraphicFramePr>
          <p:nvPr>
            <p:extLst>
              <p:ext uri="{D42A27DB-BD31-4B8C-83A1-F6EECF244321}">
                <p14:modId xmlns:p14="http://schemas.microsoft.com/office/powerpoint/2010/main" val="2806146266"/>
              </p:ext>
            </p:extLst>
          </p:nvPr>
        </p:nvGraphicFramePr>
        <p:xfrm>
          <a:off x="1547813" y="2789153"/>
          <a:ext cx="5637212" cy="1400175"/>
        </p:xfrm>
        <a:graphic>
          <a:graphicData uri="http://schemas.openxmlformats.org/presentationml/2006/ole">
            <mc:AlternateContent xmlns:mc="http://schemas.openxmlformats.org/markup-compatibility/2006">
              <mc:Choice xmlns:v="urn:schemas-microsoft-com:vml" Requires="v">
                <p:oleObj spid="_x0000_s105554" name="CS ChemDraw Drawing" r:id="rId3" imgW="4341459" imgH="1074066" progId="ChemDraw.Document.6.0">
                  <p:embed/>
                </p:oleObj>
              </mc:Choice>
              <mc:Fallback>
                <p:oleObj name="CS ChemDraw Drawing" r:id="rId3" imgW="4341459" imgH="1074066" progId="ChemDraw.Document.6.0">
                  <p:embed/>
                  <p:pic>
                    <p:nvPicPr>
                      <p:cNvPr id="173067" name="Object 11">
                        <a:extLst>
                          <a:ext uri="{FF2B5EF4-FFF2-40B4-BE49-F238E27FC236}">
                            <a16:creationId xmlns:a16="http://schemas.microsoft.com/office/drawing/2014/main" id="{61BBE9D2-6F74-4751-885D-9EE67E8A2A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789153"/>
                        <a:ext cx="5637212"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12">
            <a:extLst>
              <a:ext uri="{FF2B5EF4-FFF2-40B4-BE49-F238E27FC236}">
                <a16:creationId xmlns:a16="http://schemas.microsoft.com/office/drawing/2014/main" id="{6A01D9E2-FD59-453A-80F7-C3F50DF824EC}"/>
              </a:ext>
            </a:extLst>
          </p:cNvPr>
          <p:cNvSpPr>
            <a:spLocks noChangeArrowheads="1"/>
          </p:cNvSpPr>
          <p:nvPr/>
        </p:nvSpPr>
        <p:spPr bwMode="auto">
          <a:xfrm>
            <a:off x="395288" y="4373478"/>
            <a:ext cx="84248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  2</a:t>
            </a:r>
            <a:r>
              <a:rPr lang="zh-CN" altLang="en-US" sz="2400" b="1">
                <a:latin typeface="Arial" panose="020B0604020202020204" pitchFamily="34" charset="0"/>
                <a:ea typeface="宋体" panose="02010600030101010101" pitchFamily="2" charset="-122"/>
              </a:rPr>
              <a:t>）使新引入的取代基主要进入原基团邻位和对位，但使苯环略微钝化，取代反应比苯难进行。</a:t>
            </a:r>
          </a:p>
        </p:txBody>
      </p:sp>
      <p:graphicFrame>
        <p:nvGraphicFramePr>
          <p:cNvPr id="11" name="Object 13">
            <a:extLst>
              <a:ext uri="{FF2B5EF4-FFF2-40B4-BE49-F238E27FC236}">
                <a16:creationId xmlns:a16="http://schemas.microsoft.com/office/drawing/2014/main" id="{1B2432B8-A301-4D20-8ECB-1FCEB248DB86}"/>
              </a:ext>
            </a:extLst>
          </p:cNvPr>
          <p:cNvGraphicFramePr>
            <a:graphicFrameLocks noChangeAspect="1"/>
          </p:cNvGraphicFramePr>
          <p:nvPr>
            <p:extLst>
              <p:ext uri="{D42A27DB-BD31-4B8C-83A1-F6EECF244321}">
                <p14:modId xmlns:p14="http://schemas.microsoft.com/office/powerpoint/2010/main" val="157524436"/>
              </p:ext>
            </p:extLst>
          </p:nvPr>
        </p:nvGraphicFramePr>
        <p:xfrm>
          <a:off x="2124075" y="5237078"/>
          <a:ext cx="3240088" cy="1392238"/>
        </p:xfrm>
        <a:graphic>
          <a:graphicData uri="http://schemas.openxmlformats.org/presentationml/2006/ole">
            <mc:AlternateContent xmlns:mc="http://schemas.openxmlformats.org/markup-compatibility/2006">
              <mc:Choice xmlns:v="urn:schemas-microsoft-com:vml" Requires="v">
                <p:oleObj spid="_x0000_s105555" name="CS ChemDraw Drawing" r:id="rId5" imgW="2454572" imgH="1054361" progId="ChemDraw.Document.6.0">
                  <p:embed/>
                </p:oleObj>
              </mc:Choice>
              <mc:Fallback>
                <p:oleObj name="CS ChemDraw Drawing" r:id="rId5" imgW="2454572" imgH="1054361" progId="ChemDraw.Document.6.0">
                  <p:embed/>
                  <p:pic>
                    <p:nvPicPr>
                      <p:cNvPr id="173069" name="Object 13">
                        <a:extLst>
                          <a:ext uri="{FF2B5EF4-FFF2-40B4-BE49-F238E27FC236}">
                            <a16:creationId xmlns:a16="http://schemas.microsoft.com/office/drawing/2014/main" id="{15297E16-88E3-4A7C-B4D2-CA8971F52B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5237078"/>
                        <a:ext cx="3240088" cy="139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Horizontal)">
                                      <p:cBhvr>
                                        <p:cTn id="12" dur="500"/>
                                        <p:tgtEl>
                                          <p:spTgt spid="8"/>
                                        </p:tgtEl>
                                      </p:cBhvr>
                                    </p:animEffect>
                                  </p:childTnLst>
                                </p:cTn>
                              </p:par>
                              <p:par>
                                <p:cTn id="13" presetID="16" presetClass="entr" presetSubtype="2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slide(fromBottom)">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a:extLst>
              <a:ext uri="{FF2B5EF4-FFF2-40B4-BE49-F238E27FC236}">
                <a16:creationId xmlns:a16="http://schemas.microsoft.com/office/drawing/2014/main" id="{A28C3F38-6700-4C2D-B410-3D61C4A70B9A}"/>
              </a:ext>
            </a:extLst>
          </p:cNvPr>
          <p:cNvSpPr txBox="1">
            <a:spLocks noChangeArrowheads="1"/>
          </p:cNvSpPr>
          <p:nvPr/>
        </p:nvSpPr>
        <p:spPr bwMode="auto">
          <a:xfrm>
            <a:off x="0" y="2590800"/>
            <a:ext cx="8893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b. </a:t>
            </a:r>
            <a:r>
              <a:rPr kumimoji="1" lang="zh-CN" altLang="en-US" sz="2400" b="1">
                <a:latin typeface="Times New Roman" panose="02020603050405020304" pitchFamily="18" charset="0"/>
                <a:ea typeface="宋体" panose="02010600030101010101" pitchFamily="2" charset="-122"/>
              </a:rPr>
              <a:t>与苯环直接相连的原子大多数都有未共用电子对，且以单键与其它原子相连。如：</a:t>
            </a:r>
          </a:p>
        </p:txBody>
      </p:sp>
      <p:sp>
        <p:nvSpPr>
          <p:cNvPr id="174084" name="Text Box 4">
            <a:extLst>
              <a:ext uri="{FF2B5EF4-FFF2-40B4-BE49-F238E27FC236}">
                <a16:creationId xmlns:a16="http://schemas.microsoft.com/office/drawing/2014/main" id="{8ECD55E6-D750-4C77-8607-0BF3A05CD0C2}"/>
              </a:ext>
            </a:extLst>
          </p:cNvPr>
          <p:cNvSpPr txBox="1">
            <a:spLocks noChangeArrowheads="1"/>
          </p:cNvSpPr>
          <p:nvPr/>
        </p:nvSpPr>
        <p:spPr bwMode="auto">
          <a:xfrm>
            <a:off x="0" y="4941888"/>
            <a:ext cx="914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c. </a:t>
            </a:r>
            <a:r>
              <a:rPr kumimoji="1" lang="zh-CN" altLang="en-US" sz="2400" b="1">
                <a:latin typeface="宋体" panose="02010600030101010101" pitchFamily="2" charset="-122"/>
                <a:ea typeface="宋体" panose="02010600030101010101" pitchFamily="2" charset="-122"/>
              </a:rPr>
              <a:t>与苯环直接相连的基团可与苯环的大</a:t>
            </a:r>
            <a:r>
              <a:rPr kumimoji="1" lang="en-US" altLang="zh-CN" sz="2400" b="1">
                <a:latin typeface="宋体" panose="02010600030101010101" pitchFamily="2" charset="-122"/>
                <a:ea typeface="宋体" panose="02010600030101010101" pitchFamily="2" charset="-122"/>
                <a:cs typeface="Times New Roman" panose="02020603050405020304" pitchFamily="18" charset="0"/>
              </a:rPr>
              <a:t>π</a:t>
            </a:r>
            <a:r>
              <a:rPr kumimoji="1" lang="zh-CN" altLang="en-US" sz="2400" b="1">
                <a:latin typeface="宋体" panose="02010600030101010101" pitchFamily="2" charset="-122"/>
                <a:ea typeface="宋体" panose="02010600030101010101" pitchFamily="2" charset="-122"/>
                <a:cs typeface="Times New Roman" panose="02020603050405020304" pitchFamily="18" charset="0"/>
              </a:rPr>
              <a:t>键发生</a:t>
            </a:r>
            <a:r>
              <a:rPr kumimoji="1" lang="en-US" altLang="zh-CN" sz="2400" b="1">
                <a:latin typeface="宋体" panose="02010600030101010101" pitchFamily="2" charset="-122"/>
                <a:ea typeface="宋体" panose="02010600030101010101" pitchFamily="2" charset="-122"/>
                <a:cs typeface="Times New Roman" panose="02020603050405020304" pitchFamily="18" charset="0"/>
              </a:rPr>
              <a:t>σ,π</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宋体" panose="02010600030101010101" pitchFamily="2" charset="-122"/>
                <a:ea typeface="宋体" panose="02010600030101010101" pitchFamily="2" charset="-122"/>
                <a:cs typeface="Times New Roman" panose="02020603050405020304" pitchFamily="18" charset="0"/>
              </a:rPr>
              <a:t>超共轭效应</a:t>
            </a:r>
            <a:r>
              <a:rPr kumimoji="1" lang="zh-CN" altLang="en-US" sz="2400" b="1">
                <a:latin typeface="宋体" panose="02010600030101010101" pitchFamily="2" charset="-122"/>
                <a:ea typeface="宋体" panose="02010600030101010101" pitchFamily="2" charset="-122"/>
              </a:rPr>
              <a:t>或具有碳碳重键。如： </a:t>
            </a:r>
          </a:p>
        </p:txBody>
      </p:sp>
      <p:graphicFrame>
        <p:nvGraphicFramePr>
          <p:cNvPr id="174085" name="Object 5">
            <a:extLst>
              <a:ext uri="{FF2B5EF4-FFF2-40B4-BE49-F238E27FC236}">
                <a16:creationId xmlns:a16="http://schemas.microsoft.com/office/drawing/2014/main" id="{254DC5E4-2CE6-450E-82B6-FCF8AD15B669}"/>
              </a:ext>
            </a:extLst>
          </p:cNvPr>
          <p:cNvGraphicFramePr>
            <a:graphicFrameLocks noChangeAspect="1"/>
          </p:cNvGraphicFramePr>
          <p:nvPr/>
        </p:nvGraphicFramePr>
        <p:xfrm>
          <a:off x="2268538" y="6237288"/>
          <a:ext cx="4343400" cy="339725"/>
        </p:xfrm>
        <a:graphic>
          <a:graphicData uri="http://schemas.openxmlformats.org/presentationml/2006/ole">
            <mc:AlternateContent xmlns:mc="http://schemas.openxmlformats.org/markup-compatibility/2006">
              <mc:Choice xmlns:v="urn:schemas-microsoft-com:vml" Requires="v">
                <p:oleObj spid="_x0000_s106618" name="CS ChemDraw Drawing" r:id="rId3" imgW="2397760" imgH="187960" progId="ChemDraw.Document.5.0">
                  <p:embed/>
                </p:oleObj>
              </mc:Choice>
              <mc:Fallback>
                <p:oleObj name="CS ChemDraw Drawing" r:id="rId3" imgW="2397760" imgH="187960" progId="ChemDraw.Document.5.0">
                  <p:embed/>
                  <p:pic>
                    <p:nvPicPr>
                      <p:cNvPr id="174085" name="Object 5">
                        <a:extLst>
                          <a:ext uri="{FF2B5EF4-FFF2-40B4-BE49-F238E27FC236}">
                            <a16:creationId xmlns:a16="http://schemas.microsoft.com/office/drawing/2014/main" id="{254DC5E4-2CE6-450E-82B6-FCF8AD15B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6237288"/>
                        <a:ext cx="43434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086" name="Text Box 6">
            <a:extLst>
              <a:ext uri="{FF2B5EF4-FFF2-40B4-BE49-F238E27FC236}">
                <a16:creationId xmlns:a16="http://schemas.microsoft.com/office/drawing/2014/main" id="{8B5A63F9-C70C-4348-899D-DE877534767A}"/>
              </a:ext>
            </a:extLst>
          </p:cNvPr>
          <p:cNvSpPr txBox="1">
            <a:spLocks noChangeArrowheads="1"/>
          </p:cNvSpPr>
          <p:nvPr/>
        </p:nvSpPr>
        <p:spPr bwMode="auto">
          <a:xfrm>
            <a:off x="-107950" y="69215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    </a:t>
            </a:r>
            <a:r>
              <a:rPr kumimoji="1" lang="zh-CN" altLang="en-US" sz="2400" b="1">
                <a:latin typeface="宋体" panose="02010600030101010101" pitchFamily="2" charset="-122"/>
                <a:ea typeface="宋体" panose="02010600030101010101" pitchFamily="2" charset="-122"/>
              </a:rPr>
              <a:t>这类定位基</a:t>
            </a:r>
            <a:r>
              <a:rPr kumimoji="1" lang="zh-CN" altLang="en-US" sz="2400" b="1">
                <a:solidFill>
                  <a:srgbClr val="FF3300"/>
                </a:solidFill>
                <a:latin typeface="宋体" panose="02010600030101010101" pitchFamily="2" charset="-122"/>
                <a:ea typeface="宋体" panose="02010600030101010101" pitchFamily="2" charset="-122"/>
              </a:rPr>
              <a:t>可使苯环活化</a:t>
            </a:r>
            <a:r>
              <a:rPr kumimoji="1" lang="en-US" altLang="zh-CN" sz="2400" b="1">
                <a:solidFill>
                  <a:srgbClr val="339933"/>
                </a:solidFill>
                <a:latin typeface="宋体" panose="02010600030101010101" pitchFamily="2" charset="-122"/>
                <a:ea typeface="宋体" panose="02010600030101010101" pitchFamily="2" charset="-122"/>
              </a:rPr>
              <a:t>(</a:t>
            </a:r>
            <a:r>
              <a:rPr kumimoji="1" lang="zh-CN" altLang="en-US" sz="2400" b="1">
                <a:solidFill>
                  <a:srgbClr val="339933"/>
                </a:solidFill>
                <a:latin typeface="宋体" panose="02010600030101010101" pitchFamily="2" charset="-122"/>
                <a:ea typeface="宋体" panose="02010600030101010101" pitchFamily="2" charset="-122"/>
              </a:rPr>
              <a:t>卤素除外</a:t>
            </a:r>
            <a:r>
              <a:rPr kumimoji="1" lang="en-US" altLang="zh-CN" sz="2400" b="1">
                <a:solidFill>
                  <a:srgbClr val="339933"/>
                </a:solidFill>
                <a:latin typeface="宋体" panose="02010600030101010101" pitchFamily="2" charset="-122"/>
                <a:ea typeface="宋体" panose="02010600030101010101" pitchFamily="2" charset="-122"/>
              </a:rPr>
              <a:t>)</a:t>
            </a:r>
            <a:r>
              <a:rPr kumimoji="1" lang="zh-CN" altLang="en-US" sz="2400" b="1">
                <a:solidFill>
                  <a:srgbClr val="339933"/>
                </a:solidFill>
                <a:latin typeface="宋体" panose="02010600030101010101" pitchFamily="2" charset="-122"/>
                <a:ea typeface="宋体" panose="02010600030101010101" pitchFamily="2" charset="-122"/>
              </a:rPr>
              <a:t>。</a:t>
            </a:r>
            <a:r>
              <a:rPr kumimoji="1" lang="zh-CN" altLang="en-US" sz="2400" b="1">
                <a:latin typeface="宋体" panose="02010600030101010101" pitchFamily="2" charset="-122"/>
                <a:ea typeface="宋体" panose="02010600030101010101" pitchFamily="2" charset="-122"/>
              </a:rPr>
              <a:t>其特点为：</a:t>
            </a:r>
          </a:p>
        </p:txBody>
      </p:sp>
      <p:sp>
        <p:nvSpPr>
          <p:cNvPr id="174087" name="Text Box 7">
            <a:extLst>
              <a:ext uri="{FF2B5EF4-FFF2-40B4-BE49-F238E27FC236}">
                <a16:creationId xmlns:a16="http://schemas.microsoft.com/office/drawing/2014/main" id="{80A8CAFB-5A4D-466B-A745-9344E46F5C51}"/>
              </a:ext>
            </a:extLst>
          </p:cNvPr>
          <p:cNvSpPr txBox="1">
            <a:spLocks noChangeArrowheads="1"/>
          </p:cNvSpPr>
          <p:nvPr/>
        </p:nvSpPr>
        <p:spPr bwMode="auto">
          <a:xfrm>
            <a:off x="-36513" y="1531938"/>
            <a:ext cx="480060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 </a:t>
            </a:r>
            <a:r>
              <a:rPr kumimoji="1" lang="zh-CN" altLang="en-US" sz="2400" b="1">
                <a:latin typeface="Times New Roman" panose="02020603050405020304" pitchFamily="18" charset="0"/>
                <a:ea typeface="宋体" panose="02010600030101010101" pitchFamily="2" charset="-122"/>
              </a:rPr>
              <a:t>带负电荷的离子。如：</a:t>
            </a:r>
          </a:p>
        </p:txBody>
      </p:sp>
      <p:graphicFrame>
        <p:nvGraphicFramePr>
          <p:cNvPr id="174089" name="Object 9">
            <a:extLst>
              <a:ext uri="{FF2B5EF4-FFF2-40B4-BE49-F238E27FC236}">
                <a16:creationId xmlns:a16="http://schemas.microsoft.com/office/drawing/2014/main" id="{58CF6C2D-29B0-421D-812D-1F1827D990FB}"/>
              </a:ext>
            </a:extLst>
          </p:cNvPr>
          <p:cNvGraphicFramePr>
            <a:graphicFrameLocks noChangeAspect="1"/>
          </p:cNvGraphicFramePr>
          <p:nvPr/>
        </p:nvGraphicFramePr>
        <p:xfrm>
          <a:off x="4356100" y="1773238"/>
          <a:ext cx="1079500" cy="523875"/>
        </p:xfrm>
        <a:graphic>
          <a:graphicData uri="http://schemas.openxmlformats.org/presentationml/2006/ole">
            <mc:AlternateContent xmlns:mc="http://schemas.openxmlformats.org/markup-compatibility/2006">
              <mc:Choice xmlns:v="urn:schemas-microsoft-com:vml" Requires="v">
                <p:oleObj spid="_x0000_s106619" name="CS ChemDraw Drawing" r:id="rId5" imgW="653257" imgH="318252" progId="ChemDraw.Document.6.0">
                  <p:embed/>
                </p:oleObj>
              </mc:Choice>
              <mc:Fallback>
                <p:oleObj name="CS ChemDraw Drawing" r:id="rId5" imgW="653257" imgH="318252" progId="ChemDraw.Document.6.0">
                  <p:embed/>
                  <p:pic>
                    <p:nvPicPr>
                      <p:cNvPr id="174089" name="Object 9">
                        <a:extLst>
                          <a:ext uri="{FF2B5EF4-FFF2-40B4-BE49-F238E27FC236}">
                            <a16:creationId xmlns:a16="http://schemas.microsoft.com/office/drawing/2014/main" id="{58CF6C2D-29B0-421D-812D-1F1827D99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1773238"/>
                        <a:ext cx="10795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90" name="Object 10">
            <a:extLst>
              <a:ext uri="{FF2B5EF4-FFF2-40B4-BE49-F238E27FC236}">
                <a16:creationId xmlns:a16="http://schemas.microsoft.com/office/drawing/2014/main" id="{67D4DC50-35F5-4CFD-8997-F5B78FE94A16}"/>
              </a:ext>
            </a:extLst>
          </p:cNvPr>
          <p:cNvGraphicFramePr>
            <a:graphicFrameLocks noChangeAspect="1"/>
          </p:cNvGraphicFramePr>
          <p:nvPr/>
        </p:nvGraphicFramePr>
        <p:xfrm>
          <a:off x="1331913" y="3789363"/>
          <a:ext cx="6437312" cy="865187"/>
        </p:xfrm>
        <a:graphic>
          <a:graphicData uri="http://schemas.openxmlformats.org/presentationml/2006/ole">
            <mc:AlternateContent xmlns:mc="http://schemas.openxmlformats.org/markup-compatibility/2006">
              <mc:Choice xmlns:v="urn:schemas-microsoft-com:vml" Requires="v">
                <p:oleObj spid="_x0000_s106620" name="CS ChemDraw Drawing" r:id="rId7" imgW="5007403" imgH="650270" progId="ChemDraw.Document.6.0">
                  <p:embed/>
                </p:oleObj>
              </mc:Choice>
              <mc:Fallback>
                <p:oleObj name="CS ChemDraw Drawing" r:id="rId7" imgW="5007403" imgH="650270" progId="ChemDraw.Document.6.0">
                  <p:embed/>
                  <p:pic>
                    <p:nvPicPr>
                      <p:cNvPr id="174090" name="Object 10">
                        <a:extLst>
                          <a:ext uri="{FF2B5EF4-FFF2-40B4-BE49-F238E27FC236}">
                            <a16:creationId xmlns:a16="http://schemas.microsoft.com/office/drawing/2014/main" id="{67D4DC50-35F5-4CFD-8997-F5B78FE94A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3789363"/>
                        <a:ext cx="6437312"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35A19A37-877E-412F-8734-7A245A650A53}"/>
              </a:ext>
            </a:extLst>
          </p:cNvPr>
          <p:cNvSpPr>
            <a:spLocks noGrp="1"/>
          </p:cNvSpPr>
          <p:nvPr>
            <p:ph type="dt" sz="quarter" idx="10"/>
          </p:nvPr>
        </p:nvSpPr>
        <p:spPr/>
        <p:txBody>
          <a:bodyPr/>
          <a:lstStyle/>
          <a:p>
            <a:pPr>
              <a:defRPr/>
            </a:pPr>
            <a:fld id="{FF4CBC3A-B07D-4A2F-91DB-2417D6688508}"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0AB8F135-C9B1-4A50-9277-916D7B2F7FE7}"/>
              </a:ext>
            </a:extLst>
          </p:cNvPr>
          <p:cNvSpPr>
            <a:spLocks noGrp="1"/>
          </p:cNvSpPr>
          <p:nvPr>
            <p:ph type="sldNum" sz="quarter" idx="12"/>
          </p:nvPr>
        </p:nvSpPr>
        <p:spPr/>
        <p:txBody>
          <a:bodyPr/>
          <a:lstStyle/>
          <a:p>
            <a:pPr>
              <a:defRPr/>
            </a:pPr>
            <a:fld id="{A83E107E-F099-49D5-8641-95E09991E974}" type="slidenum">
              <a:rPr lang="en-US" altLang="zh-CN"/>
              <a:pPr>
                <a:defRPr/>
              </a:pPr>
              <a:t>53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086">
                                            <p:txEl>
                                              <p:pRg st="0" end="0"/>
                                            </p:txEl>
                                          </p:spTgt>
                                        </p:tgtEl>
                                        <p:attrNameLst>
                                          <p:attrName>style.visibility</p:attrName>
                                        </p:attrNameLst>
                                      </p:cBhvr>
                                      <p:to>
                                        <p:strVal val="visible"/>
                                      </p:to>
                                    </p:set>
                                    <p:animEffect transition="in" filter="wipe(left)">
                                      <p:cBhvr>
                                        <p:cTn id="7" dur="500"/>
                                        <p:tgtEl>
                                          <p:spTgt spid="1740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087">
                                            <p:txEl>
                                              <p:pRg st="0" end="0"/>
                                            </p:txEl>
                                          </p:spTgt>
                                        </p:tgtEl>
                                        <p:attrNameLst>
                                          <p:attrName>style.visibility</p:attrName>
                                        </p:attrNameLst>
                                      </p:cBhvr>
                                      <p:to>
                                        <p:strVal val="visible"/>
                                      </p:to>
                                    </p:set>
                                    <p:animEffect transition="in" filter="wipe(left)">
                                      <p:cBhvr>
                                        <p:cTn id="12" dur="500"/>
                                        <p:tgtEl>
                                          <p:spTgt spid="174087">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74089"/>
                                        </p:tgtEl>
                                        <p:attrNameLst>
                                          <p:attrName>style.visibility</p:attrName>
                                        </p:attrNameLst>
                                      </p:cBhvr>
                                      <p:to>
                                        <p:strVal val="visible"/>
                                      </p:to>
                                    </p:set>
                                    <p:animEffect transition="in" filter="slide(fromBottom)">
                                      <p:cBhvr>
                                        <p:cTn id="15" dur="500"/>
                                        <p:tgtEl>
                                          <p:spTgt spid="17408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iterate type="lt">
                                    <p:tmPct val="100000"/>
                                  </p:iterate>
                                  <p:childTnLst>
                                    <p:set>
                                      <p:cBhvr>
                                        <p:cTn id="19" dur="1" fill="hold">
                                          <p:stCondLst>
                                            <p:cond delay="0"/>
                                          </p:stCondLst>
                                        </p:cTn>
                                        <p:tgtEl>
                                          <p:spTgt spid="174082">
                                            <p:txEl>
                                              <p:pRg st="0" end="0"/>
                                            </p:txEl>
                                          </p:spTgt>
                                        </p:tgtEl>
                                        <p:attrNameLst>
                                          <p:attrName>style.visibility</p:attrName>
                                        </p:attrNameLst>
                                      </p:cBhvr>
                                      <p:to>
                                        <p:strVal val="visible"/>
                                      </p:to>
                                    </p:set>
                                    <p:animEffect transition="in" filter="wipe(up)">
                                      <p:cBhvr>
                                        <p:cTn id="20" dur="75"/>
                                        <p:tgtEl>
                                          <p:spTgt spid="174082">
                                            <p:txEl>
                                              <p:pRg st="0" end="0"/>
                                            </p:txEl>
                                          </p:spTgt>
                                        </p:tgtEl>
                                      </p:cBhvr>
                                    </p:animEffect>
                                  </p:childTnLst>
                                </p:cTn>
                              </p:par>
                              <p:par>
                                <p:cTn id="21" presetID="18" presetClass="entr" presetSubtype="12" fill="hold" nodeType="withEffect">
                                  <p:stCondLst>
                                    <p:cond delay="0"/>
                                  </p:stCondLst>
                                  <p:childTnLst>
                                    <p:set>
                                      <p:cBhvr>
                                        <p:cTn id="22" dur="1" fill="hold">
                                          <p:stCondLst>
                                            <p:cond delay="0"/>
                                          </p:stCondLst>
                                        </p:cTn>
                                        <p:tgtEl>
                                          <p:spTgt spid="174090"/>
                                        </p:tgtEl>
                                        <p:attrNameLst>
                                          <p:attrName>style.visibility</p:attrName>
                                        </p:attrNameLst>
                                      </p:cBhvr>
                                      <p:to>
                                        <p:strVal val="visible"/>
                                      </p:to>
                                    </p:set>
                                    <p:animEffect transition="in" filter="strips(downLeft)">
                                      <p:cBhvr>
                                        <p:cTn id="23" dur="500"/>
                                        <p:tgtEl>
                                          <p:spTgt spid="17409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74084">
                                            <p:txEl>
                                              <p:pRg st="0" end="0"/>
                                            </p:txEl>
                                          </p:spTgt>
                                        </p:tgtEl>
                                        <p:attrNameLst>
                                          <p:attrName>style.visibility</p:attrName>
                                        </p:attrNameLst>
                                      </p:cBhvr>
                                      <p:to>
                                        <p:strVal val="visible"/>
                                      </p:to>
                                    </p:set>
                                    <p:animEffect transition="in" filter="dissolve">
                                      <p:cBhvr>
                                        <p:cTn id="28" dur="500"/>
                                        <p:tgtEl>
                                          <p:spTgt spid="174084">
                                            <p:txEl>
                                              <p:pRg st="0" end="0"/>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174085"/>
                                        </p:tgtEl>
                                        <p:attrNameLst>
                                          <p:attrName>style.visibility</p:attrName>
                                        </p:attrNameLst>
                                      </p:cBhvr>
                                      <p:to>
                                        <p:strVal val="visible"/>
                                      </p:to>
                                    </p:set>
                                    <p:animEffect transition="in" filter="wipe(left)">
                                      <p:cBhvr>
                                        <p:cTn id="31" dur="500"/>
                                        <p:tgtEl>
                                          <p:spTgt spid="174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autoUpdateAnimBg="0"/>
      <p:bldP spid="174084" grpId="0" build="p" autoUpdateAnimBg="0"/>
      <p:bldP spid="174086" grpId="0" build="p" autoUpdateAnimBg="0"/>
      <p:bldP spid="17408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a:extLst>
              <a:ext uri="{FF2B5EF4-FFF2-40B4-BE49-F238E27FC236}">
                <a16:creationId xmlns:a16="http://schemas.microsoft.com/office/drawing/2014/main" id="{6DC75352-BCAF-4221-A69E-994A412A3C9A}"/>
              </a:ext>
            </a:extLst>
          </p:cNvPr>
          <p:cNvSpPr txBox="1">
            <a:spLocks noChangeArrowheads="1"/>
          </p:cNvSpPr>
          <p:nvPr/>
        </p:nvSpPr>
        <p:spPr bwMode="auto">
          <a:xfrm>
            <a:off x="533400" y="53340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eaLnBrk="1" hangingPunct="1">
              <a:spcBef>
                <a:spcPct val="50000"/>
              </a:spcBef>
            </a:pPr>
            <a:r>
              <a:rPr kumimoji="1" lang="zh-CN" altLang="en-US" sz="2400" b="1">
                <a:solidFill>
                  <a:schemeClr val="accent2"/>
                </a:solidFill>
                <a:latin typeface="Times New Roman" panose="02020603050405020304" pitchFamily="18" charset="0"/>
                <a:ea typeface="宋体" panose="02010600030101010101" pitchFamily="2" charset="-122"/>
              </a:rPr>
              <a:t>（</a:t>
            </a:r>
            <a:r>
              <a:rPr kumimoji="1" lang="en-US" altLang="zh-CN" sz="2400" b="1">
                <a:solidFill>
                  <a:schemeClr val="accent2"/>
                </a:solidFill>
                <a:latin typeface="Times New Roman" panose="02020603050405020304" pitchFamily="18" charset="0"/>
                <a:ea typeface="宋体" panose="02010600030101010101" pitchFamily="2" charset="-122"/>
              </a:rPr>
              <a:t>2</a:t>
            </a:r>
            <a:r>
              <a:rPr kumimoji="1" lang="zh-CN" altLang="en-US" sz="2400" b="1">
                <a:solidFill>
                  <a:schemeClr val="accent2"/>
                </a:solidFill>
                <a:latin typeface="Times New Roman" panose="02020603050405020304" pitchFamily="18" charset="0"/>
                <a:ea typeface="宋体" panose="02010600030101010101" pitchFamily="2" charset="-122"/>
              </a:rPr>
              <a:t>） 第二类定位基</a:t>
            </a:r>
            <a:r>
              <a:rPr kumimoji="1" lang="zh-CN" altLang="en-US" sz="2400" b="1">
                <a:latin typeface="Times New Roman" panose="02020603050405020304" pitchFamily="18" charset="0"/>
                <a:ea typeface="宋体" panose="02010600030101010101" pitchFamily="2" charset="-122"/>
              </a:rPr>
              <a:t>（即间位定位基）</a:t>
            </a:r>
            <a:endParaRPr kumimoji="1" lang="zh-CN" altLang="en-US" sz="2400">
              <a:latin typeface="Times New Roman" panose="02020603050405020304" pitchFamily="18" charset="0"/>
              <a:ea typeface="宋体" panose="02010600030101010101" pitchFamily="2" charset="-122"/>
            </a:endParaRPr>
          </a:p>
        </p:txBody>
      </p:sp>
      <p:sp>
        <p:nvSpPr>
          <p:cNvPr id="175108" name="Text Box 4">
            <a:extLst>
              <a:ext uri="{FF2B5EF4-FFF2-40B4-BE49-F238E27FC236}">
                <a16:creationId xmlns:a16="http://schemas.microsoft.com/office/drawing/2014/main" id="{AAA7573B-0C22-4BCC-B7F4-87DFBCEECFC7}"/>
              </a:ext>
            </a:extLst>
          </p:cNvPr>
          <p:cNvSpPr txBox="1">
            <a:spLocks noChangeArrowheads="1"/>
          </p:cNvSpPr>
          <p:nvPr/>
        </p:nvSpPr>
        <p:spPr bwMode="auto">
          <a:xfrm>
            <a:off x="0" y="39338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    </a:t>
            </a:r>
            <a:r>
              <a:rPr kumimoji="1" lang="zh-CN" altLang="en-US" sz="2400" b="1">
                <a:latin typeface="宋体" panose="02010600030101010101" pitchFamily="2" charset="-122"/>
                <a:ea typeface="宋体" panose="02010600030101010101" pitchFamily="2" charset="-122"/>
              </a:rPr>
              <a:t>这类定位基</a:t>
            </a:r>
            <a:r>
              <a:rPr kumimoji="1" lang="zh-CN" altLang="en-US" sz="2400" b="1">
                <a:solidFill>
                  <a:srgbClr val="008000"/>
                </a:solidFill>
                <a:latin typeface="宋体" panose="02010600030101010101" pitchFamily="2" charset="-122"/>
                <a:ea typeface="宋体" panose="02010600030101010101" pitchFamily="2" charset="-122"/>
              </a:rPr>
              <a:t>使苯环钝化。</a:t>
            </a:r>
            <a:r>
              <a:rPr kumimoji="1" lang="zh-CN" altLang="en-US" sz="2400" b="1">
                <a:latin typeface="宋体" panose="02010600030101010101" pitchFamily="2" charset="-122"/>
                <a:ea typeface="宋体" panose="02010600030101010101" pitchFamily="2" charset="-122"/>
              </a:rPr>
              <a:t>其特点是：</a:t>
            </a:r>
            <a:endParaRPr kumimoji="1" lang="zh-CN" altLang="en-US" sz="2400">
              <a:latin typeface="Times New Roman" panose="02020603050405020304" pitchFamily="18" charset="0"/>
              <a:ea typeface="宋体" panose="02010600030101010101" pitchFamily="2" charset="-122"/>
            </a:endParaRPr>
          </a:p>
        </p:txBody>
      </p:sp>
      <p:sp>
        <p:nvSpPr>
          <p:cNvPr id="175109" name="Text Box 5">
            <a:extLst>
              <a:ext uri="{FF2B5EF4-FFF2-40B4-BE49-F238E27FC236}">
                <a16:creationId xmlns:a16="http://schemas.microsoft.com/office/drawing/2014/main" id="{2EF0EBDF-F40B-4256-92A5-349A28C0464F}"/>
              </a:ext>
            </a:extLst>
          </p:cNvPr>
          <p:cNvSpPr txBox="1">
            <a:spLocks noChangeArrowheads="1"/>
          </p:cNvSpPr>
          <p:nvPr/>
        </p:nvSpPr>
        <p:spPr bwMode="auto">
          <a:xfrm>
            <a:off x="76318" y="4627563"/>
            <a:ext cx="891516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latin typeface="Times New Roman" panose="02020603050405020304" pitchFamily="18" charset="0"/>
                <a:ea typeface="宋体" panose="02010600030101010101" pitchFamily="2" charset="-122"/>
              </a:rPr>
              <a:t>        a. </a:t>
            </a:r>
            <a:r>
              <a:rPr kumimoji="1" lang="zh-CN" altLang="en-US" sz="2400" b="1" dirty="0">
                <a:latin typeface="Times New Roman" panose="02020603050405020304" pitchFamily="18" charset="0"/>
                <a:ea typeface="宋体" panose="02010600030101010101" pitchFamily="2" charset="-122"/>
              </a:rPr>
              <a:t>带正电荷的正离子。如： </a:t>
            </a:r>
            <a:r>
              <a:rPr kumimoji="1" lang="en-US" altLang="zh-CN" sz="2400" b="1" dirty="0">
                <a:latin typeface="Times New Roman" panose="02020603050405020304" pitchFamily="18" charset="0"/>
                <a:ea typeface="宋体" panose="02010600030101010101" pitchFamily="2" charset="-122"/>
              </a:rPr>
              <a:t>―N</a:t>
            </a:r>
            <a:r>
              <a:rPr kumimoji="1" lang="en-US" altLang="zh-CN" sz="2400" b="1" baseline="30000" dirty="0">
                <a:latin typeface="Times New Roman" panose="02020603050405020304" pitchFamily="18" charset="0"/>
                <a:ea typeface="宋体" panose="02010600030101010101" pitchFamily="2" charset="-122"/>
              </a:rPr>
              <a:t>+</a:t>
            </a:r>
            <a:r>
              <a:rPr kumimoji="1" lang="en-US" altLang="zh-CN" sz="2400" b="1" dirty="0">
                <a:latin typeface="Times New Roman" panose="02020603050405020304" pitchFamily="18" charset="0"/>
                <a:ea typeface="宋体" panose="02010600030101010101" pitchFamily="2" charset="-122"/>
              </a:rPr>
              <a:t>(CH</a:t>
            </a:r>
            <a:r>
              <a:rPr kumimoji="1" lang="en-US" altLang="zh-CN" sz="2400" b="1" baseline="-30000" dirty="0">
                <a:latin typeface="Times New Roman" panose="02020603050405020304" pitchFamily="18" charset="0"/>
                <a:ea typeface="宋体" panose="02010600030101010101" pitchFamily="2" charset="-122"/>
              </a:rPr>
              <a:t>3</a:t>
            </a:r>
            <a:r>
              <a:rPr kumimoji="1" lang="en-US" altLang="zh-CN" sz="2400" b="1" dirty="0">
                <a:latin typeface="Times New Roman" panose="02020603050405020304" pitchFamily="18" charset="0"/>
                <a:ea typeface="宋体" panose="02010600030101010101" pitchFamily="2" charset="-122"/>
              </a:rPr>
              <a:t>)</a:t>
            </a:r>
            <a:r>
              <a:rPr kumimoji="1" lang="en-US" altLang="zh-CN" sz="2400" b="1" baseline="-30000" dirty="0">
                <a:latin typeface="Times New Roman" panose="02020603050405020304" pitchFamily="18" charset="0"/>
                <a:ea typeface="宋体" panose="02010600030101010101" pitchFamily="2" charset="-122"/>
              </a:rPr>
              <a:t>3</a:t>
            </a:r>
            <a:r>
              <a:rPr kumimoji="1" lang="en-US" altLang="zh-CN" sz="2400" b="1" dirty="0">
                <a:latin typeface="Times New Roman" panose="02020603050405020304" pitchFamily="18" charset="0"/>
                <a:ea typeface="宋体" panose="02010600030101010101" pitchFamily="2" charset="-122"/>
              </a:rPr>
              <a:t> </a:t>
            </a:r>
            <a:r>
              <a:rPr kumimoji="1" lang="zh-CN" altLang="en-US" sz="2400" b="1" dirty="0">
                <a:latin typeface="Times New Roman" panose="02020603050405020304" pitchFamily="18" charset="0"/>
                <a:ea typeface="宋体" panose="02010600030101010101" pitchFamily="2" charset="-122"/>
              </a:rPr>
              <a:t>、 </a:t>
            </a:r>
            <a:r>
              <a:rPr kumimoji="1" lang="en-US" altLang="zh-CN" sz="2400" b="1" dirty="0">
                <a:latin typeface="Times New Roman" panose="02020603050405020304" pitchFamily="18" charset="0"/>
                <a:ea typeface="宋体" panose="02010600030101010101" pitchFamily="2" charset="-122"/>
              </a:rPr>
              <a:t>―</a:t>
            </a:r>
            <a:r>
              <a:rPr kumimoji="1" lang="en-US" altLang="zh-CN" sz="2400" b="1" baseline="30000" dirty="0">
                <a:latin typeface="Times New Roman" panose="02020603050405020304" pitchFamily="18" charset="0"/>
                <a:ea typeface="宋体" panose="02010600030101010101" pitchFamily="2" charset="-122"/>
              </a:rPr>
              <a:t>+</a:t>
            </a:r>
            <a:r>
              <a:rPr kumimoji="1" lang="en-US" altLang="zh-CN" sz="2400" b="1" dirty="0">
                <a:latin typeface="Times New Roman" panose="02020603050405020304" pitchFamily="18" charset="0"/>
                <a:ea typeface="宋体" panose="02010600030101010101" pitchFamily="2" charset="-122"/>
              </a:rPr>
              <a:t>NH</a:t>
            </a:r>
            <a:r>
              <a:rPr kumimoji="1" lang="en-US" altLang="zh-CN" sz="2400" b="1" baseline="-30000" dirty="0">
                <a:latin typeface="Times New Roman" panose="02020603050405020304" pitchFamily="18" charset="0"/>
                <a:ea typeface="宋体" panose="02010600030101010101" pitchFamily="2" charset="-122"/>
              </a:rPr>
              <a:t>3</a:t>
            </a:r>
            <a:r>
              <a:rPr kumimoji="1" lang="en-US" altLang="zh-CN" sz="2400" b="1" dirty="0">
                <a:latin typeface="Times New Roman" panose="02020603050405020304" pitchFamily="18" charset="0"/>
                <a:ea typeface="宋体" panose="02010600030101010101" pitchFamily="2" charset="-122"/>
              </a:rPr>
              <a:t> </a:t>
            </a:r>
            <a:r>
              <a:rPr kumimoji="1" lang="zh-CN" altLang="en-US" sz="2400" b="1" dirty="0">
                <a:latin typeface="Times New Roman" panose="02020603050405020304" pitchFamily="18" charset="0"/>
                <a:ea typeface="宋体" panose="02010600030101010101" pitchFamily="2" charset="-122"/>
              </a:rPr>
              <a:t>。</a:t>
            </a:r>
          </a:p>
        </p:txBody>
      </p:sp>
      <p:sp>
        <p:nvSpPr>
          <p:cNvPr id="175110" name="Text Box 6">
            <a:extLst>
              <a:ext uri="{FF2B5EF4-FFF2-40B4-BE49-F238E27FC236}">
                <a16:creationId xmlns:a16="http://schemas.microsoft.com/office/drawing/2014/main" id="{4F36E75E-E344-4A8B-8F82-9DDAE32CB972}"/>
              </a:ext>
            </a:extLst>
          </p:cNvPr>
          <p:cNvSpPr txBox="1">
            <a:spLocks noChangeArrowheads="1"/>
          </p:cNvSpPr>
          <p:nvPr/>
        </p:nvSpPr>
        <p:spPr bwMode="auto">
          <a:xfrm>
            <a:off x="76318" y="5270500"/>
            <a:ext cx="891516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dirty="0">
                <a:solidFill>
                  <a:srgbClr val="0066FF"/>
                </a:solidFill>
                <a:latin typeface="宋体" panose="02010600030101010101" pitchFamily="2" charset="-122"/>
                <a:ea typeface="宋体" panose="02010600030101010101" pitchFamily="2" charset="-122"/>
              </a:rPr>
              <a:t>    </a:t>
            </a:r>
            <a:r>
              <a:rPr kumimoji="1" lang="en-US" altLang="zh-CN" sz="2400" b="1" dirty="0">
                <a:latin typeface="Times New Roman" panose="02020603050405020304" pitchFamily="18" charset="0"/>
                <a:ea typeface="宋体" panose="02010600030101010101" pitchFamily="2" charset="-122"/>
              </a:rPr>
              <a:t>b.</a:t>
            </a:r>
            <a:r>
              <a:rPr kumimoji="1" lang="zh-CN" altLang="en-US" sz="2400" b="1" dirty="0">
                <a:latin typeface="宋体" panose="02010600030101010101" pitchFamily="2" charset="-122"/>
                <a:ea typeface="宋体" panose="02010600030101010101" pitchFamily="2" charset="-122"/>
              </a:rPr>
              <a:t>与苯环直接相连的原子以重键与其它原子相连</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且重键末端通常为电负性较强的原子。</a:t>
            </a:r>
          </a:p>
        </p:txBody>
      </p:sp>
      <p:sp>
        <p:nvSpPr>
          <p:cNvPr id="175112" name="Rectangle 8">
            <a:extLst>
              <a:ext uri="{FF2B5EF4-FFF2-40B4-BE49-F238E27FC236}">
                <a16:creationId xmlns:a16="http://schemas.microsoft.com/office/drawing/2014/main" id="{D0B5E4D5-6F7F-4873-8E4D-8DF2C8867EBD}"/>
              </a:ext>
            </a:extLst>
          </p:cNvPr>
          <p:cNvSpPr>
            <a:spLocks noChangeArrowheads="1"/>
          </p:cNvSpPr>
          <p:nvPr/>
        </p:nvSpPr>
        <p:spPr bwMode="auto">
          <a:xfrm>
            <a:off x="179388" y="1268413"/>
            <a:ext cx="86407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使新引入的取代基主要进入原基团的间位</a:t>
            </a:r>
            <a:r>
              <a:rPr lang="en-US" altLang="zh-CN" sz="2400" b="1">
                <a:latin typeface="Arial" panose="020B0604020202020204" pitchFamily="34" charset="0"/>
                <a:ea typeface="宋体" panose="02010600030101010101" pitchFamily="2" charset="-122"/>
              </a:rPr>
              <a:t>, </a:t>
            </a:r>
            <a:r>
              <a:rPr lang="zh-CN" altLang="en-US" sz="2400" b="1">
                <a:latin typeface="Arial" panose="020B0604020202020204" pitchFamily="34" charset="0"/>
                <a:ea typeface="宋体" panose="02010600030101010101" pitchFamily="2" charset="-122"/>
              </a:rPr>
              <a:t>且钝化苯环，使取代反应比苯难进行。</a:t>
            </a:r>
          </a:p>
        </p:txBody>
      </p:sp>
      <p:graphicFrame>
        <p:nvGraphicFramePr>
          <p:cNvPr id="175114" name="Object 10">
            <a:extLst>
              <a:ext uri="{FF2B5EF4-FFF2-40B4-BE49-F238E27FC236}">
                <a16:creationId xmlns:a16="http://schemas.microsoft.com/office/drawing/2014/main" id="{1969F5C4-4147-4C44-9C52-BAED03DB99BB}"/>
              </a:ext>
            </a:extLst>
          </p:cNvPr>
          <p:cNvGraphicFramePr>
            <a:graphicFrameLocks noChangeAspect="1"/>
          </p:cNvGraphicFramePr>
          <p:nvPr/>
        </p:nvGraphicFramePr>
        <p:xfrm>
          <a:off x="971550" y="2276475"/>
          <a:ext cx="7345363" cy="1260475"/>
        </p:xfrm>
        <a:graphic>
          <a:graphicData uri="http://schemas.openxmlformats.org/presentationml/2006/ole">
            <mc:AlternateContent xmlns:mc="http://schemas.openxmlformats.org/markup-compatibility/2006">
              <mc:Choice xmlns:v="urn:schemas-microsoft-com:vml" Requires="v">
                <p:oleObj spid="_x0000_s107562" name="CS ChemDraw Drawing" r:id="rId3" imgW="4848948" imgH="831935" progId="ChemDraw.Document.6.0">
                  <p:embed/>
                </p:oleObj>
              </mc:Choice>
              <mc:Fallback>
                <p:oleObj name="CS ChemDraw Drawing" r:id="rId3" imgW="4848948" imgH="831935" progId="ChemDraw.Document.6.0">
                  <p:embed/>
                  <p:pic>
                    <p:nvPicPr>
                      <p:cNvPr id="175114" name="Object 10">
                        <a:extLst>
                          <a:ext uri="{FF2B5EF4-FFF2-40B4-BE49-F238E27FC236}">
                            <a16:creationId xmlns:a16="http://schemas.microsoft.com/office/drawing/2014/main" id="{1969F5C4-4147-4C44-9C52-BAED03DB9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276475"/>
                        <a:ext cx="7345363"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C60BCC55-30F3-4731-B969-268143DF6F36}"/>
              </a:ext>
            </a:extLst>
          </p:cNvPr>
          <p:cNvSpPr>
            <a:spLocks noGrp="1"/>
          </p:cNvSpPr>
          <p:nvPr>
            <p:ph type="dt" sz="quarter" idx="10"/>
          </p:nvPr>
        </p:nvSpPr>
        <p:spPr/>
        <p:txBody>
          <a:bodyPr/>
          <a:lstStyle/>
          <a:p>
            <a:pPr>
              <a:defRPr/>
            </a:pPr>
            <a:fld id="{B339B708-8FD2-48BD-93B3-AFC1C66A76F2}" type="datetime11">
              <a:rPr lang="zh-CN" altLang="en-US" smtClean="0"/>
              <a:t>13:39:02</a:t>
            </a:fld>
            <a:endParaRPr lang="en-US" altLang="zh-CN"/>
          </a:p>
        </p:txBody>
      </p:sp>
      <p:sp>
        <p:nvSpPr>
          <p:cNvPr id="3" name="灯片编号占位符 2">
            <a:extLst>
              <a:ext uri="{FF2B5EF4-FFF2-40B4-BE49-F238E27FC236}">
                <a16:creationId xmlns:a16="http://schemas.microsoft.com/office/drawing/2014/main" id="{8BFA1FF1-73D3-4736-B52E-70D464EA9632}"/>
              </a:ext>
            </a:extLst>
          </p:cNvPr>
          <p:cNvSpPr>
            <a:spLocks noGrp="1"/>
          </p:cNvSpPr>
          <p:nvPr>
            <p:ph type="sldNum" sz="quarter" idx="12"/>
          </p:nvPr>
        </p:nvSpPr>
        <p:spPr/>
        <p:txBody>
          <a:bodyPr/>
          <a:lstStyle/>
          <a:p>
            <a:pPr>
              <a:defRPr/>
            </a:pPr>
            <a:fld id="{7C42CC6F-B756-47E8-B7B8-C860F575B9F3}" type="slidenum">
              <a:rPr lang="en-US" altLang="zh-CN"/>
              <a:pPr>
                <a:defRPr/>
              </a:pPr>
              <a:t>54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5106">
                                            <p:txEl>
                                              <p:pRg st="0" end="0"/>
                                            </p:txEl>
                                          </p:spTgt>
                                        </p:tgtEl>
                                        <p:attrNameLst>
                                          <p:attrName>style.visibility</p:attrName>
                                        </p:attrNameLst>
                                      </p:cBhvr>
                                      <p:to>
                                        <p:strVal val="visible"/>
                                      </p:to>
                                    </p:set>
                                    <p:animEffect transition="in" filter="wipe(left)">
                                      <p:cBhvr>
                                        <p:cTn id="7" dur="500"/>
                                        <p:tgtEl>
                                          <p:spTgt spid="175106">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75112"/>
                                        </p:tgtEl>
                                        <p:attrNameLst>
                                          <p:attrName>style.visibility</p:attrName>
                                        </p:attrNameLst>
                                      </p:cBhvr>
                                      <p:to>
                                        <p:strVal val="visible"/>
                                      </p:to>
                                    </p:set>
                                    <p:animEffect transition="in" filter="slide(fromBottom)">
                                      <p:cBhvr>
                                        <p:cTn id="10" dur="500"/>
                                        <p:tgtEl>
                                          <p:spTgt spid="1751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nodeType="clickEffect">
                                  <p:stCondLst>
                                    <p:cond delay="0"/>
                                  </p:stCondLst>
                                  <p:childTnLst>
                                    <p:set>
                                      <p:cBhvr>
                                        <p:cTn id="14" dur="1" fill="hold">
                                          <p:stCondLst>
                                            <p:cond delay="0"/>
                                          </p:stCondLst>
                                        </p:cTn>
                                        <p:tgtEl>
                                          <p:spTgt spid="175114"/>
                                        </p:tgtEl>
                                        <p:attrNameLst>
                                          <p:attrName>style.visibility</p:attrName>
                                        </p:attrNameLst>
                                      </p:cBhvr>
                                      <p:to>
                                        <p:strVal val="visible"/>
                                      </p:to>
                                    </p:set>
                                    <p:animEffect transition="in" filter="strips(downLeft)">
                                      <p:cBhvr>
                                        <p:cTn id="15" dur="500"/>
                                        <p:tgtEl>
                                          <p:spTgt spid="17511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75108"/>
                                        </p:tgtEl>
                                        <p:attrNameLst>
                                          <p:attrName>style.visibility</p:attrName>
                                        </p:attrNameLst>
                                      </p:cBhvr>
                                      <p:to>
                                        <p:strVal val="visible"/>
                                      </p:to>
                                    </p:set>
                                    <p:animEffect transition="in" filter="slide(fromBottom)">
                                      <p:cBhvr>
                                        <p:cTn id="20" dur="500"/>
                                        <p:tgtEl>
                                          <p:spTgt spid="17510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75109"/>
                                        </p:tgtEl>
                                        <p:attrNameLst>
                                          <p:attrName>style.visibility</p:attrName>
                                        </p:attrNameLst>
                                      </p:cBhvr>
                                      <p:to>
                                        <p:strVal val="visible"/>
                                      </p:to>
                                    </p:set>
                                    <p:animEffect transition="in" filter="slide(fromBottom)">
                                      <p:cBhvr>
                                        <p:cTn id="23" dur="500"/>
                                        <p:tgtEl>
                                          <p:spTgt spid="175109"/>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75110"/>
                                        </p:tgtEl>
                                        <p:attrNameLst>
                                          <p:attrName>style.visibility</p:attrName>
                                        </p:attrNameLst>
                                      </p:cBhvr>
                                      <p:to>
                                        <p:strVal val="visible"/>
                                      </p:to>
                                    </p:set>
                                    <p:animEffect transition="in" filter="slide(fromBottom)">
                                      <p:cBhvr>
                                        <p:cTn id="26" dur="500"/>
                                        <p:tgtEl>
                                          <p:spTgt spid="175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build="p" autoUpdateAnimBg="0"/>
      <p:bldP spid="175108" grpId="0"/>
      <p:bldP spid="175109" grpId="0"/>
      <p:bldP spid="175110" grpId="0"/>
      <p:bldP spid="1751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a:extLst>
              <a:ext uri="{FF2B5EF4-FFF2-40B4-BE49-F238E27FC236}">
                <a16:creationId xmlns:a16="http://schemas.microsoft.com/office/drawing/2014/main" id="{449EE7E3-48E4-4323-9A52-512DC136A851}"/>
              </a:ext>
            </a:extLst>
          </p:cNvPr>
          <p:cNvGraphicFramePr>
            <a:graphicFrameLocks noChangeAspect="1"/>
          </p:cNvGraphicFramePr>
          <p:nvPr/>
        </p:nvGraphicFramePr>
        <p:xfrm>
          <a:off x="0" y="25400"/>
          <a:ext cx="9144000" cy="6858000"/>
        </p:xfrm>
        <a:graphic>
          <a:graphicData uri="http://schemas.openxmlformats.org/presentationml/2006/ole">
            <mc:AlternateContent xmlns:mc="http://schemas.openxmlformats.org/markup-compatibility/2006">
              <mc:Choice xmlns:v="urn:schemas-microsoft-com:vml" Requires="v">
                <p:oleObj spid="_x0000_s47177" r:id="rId3" imgW="8876190" imgH="6387302" progId="Photoshop.Image.7">
                  <p:embed/>
                </p:oleObj>
              </mc:Choice>
              <mc:Fallback>
                <p:oleObj r:id="rId3" imgW="8876190" imgH="6387302" progId="Photoshop.Image.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00"/>
                        <a:ext cx="9144000" cy="6858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037224C4-9FCA-426E-8259-D2B991D64538}"/>
              </a:ext>
            </a:extLst>
          </p:cNvPr>
          <p:cNvSpPr>
            <a:spLocks noGrp="1"/>
          </p:cNvSpPr>
          <p:nvPr>
            <p:ph type="dt" sz="half" idx="10"/>
          </p:nvPr>
        </p:nvSpPr>
        <p:spPr/>
        <p:txBody>
          <a:bodyPr/>
          <a:lstStyle/>
          <a:p>
            <a:pPr>
              <a:defRPr/>
            </a:pPr>
            <a:fld id="{F21F7D40-5B2F-419D-8279-2828ECD2D3C0}" type="datetime11">
              <a:rPr lang="zh-CN" altLang="en-US" smtClean="0"/>
              <a:t>13:39:02</a:t>
            </a:fld>
            <a:endParaRPr lang="en-US"/>
          </a:p>
        </p:txBody>
      </p:sp>
      <p:sp>
        <p:nvSpPr>
          <p:cNvPr id="3" name="灯片编号占位符 2">
            <a:extLst>
              <a:ext uri="{FF2B5EF4-FFF2-40B4-BE49-F238E27FC236}">
                <a16:creationId xmlns:a16="http://schemas.microsoft.com/office/drawing/2014/main" id="{570A67BA-4111-45B2-81D6-FC495B52505A}"/>
              </a:ext>
            </a:extLst>
          </p:cNvPr>
          <p:cNvSpPr>
            <a:spLocks noGrp="1"/>
          </p:cNvSpPr>
          <p:nvPr>
            <p:ph type="sldNum" sz="quarter" idx="12"/>
          </p:nvPr>
        </p:nvSpPr>
        <p:spPr/>
        <p:txBody>
          <a:bodyPr/>
          <a:lstStyle/>
          <a:p>
            <a:fld id="{8A709BD3-85C3-42A7-8D66-86EF4A2C91EF}" type="slidenum">
              <a:rPr lang="en-US" altLang="zh-CN" smtClean="0"/>
              <a:pPr/>
              <a:t>55</a:t>
            </a:fld>
            <a:endParaRPr lang="en-US" altLang="zh-CN"/>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Text Box 11">
            <a:extLst>
              <a:ext uri="{FF2B5EF4-FFF2-40B4-BE49-F238E27FC236}">
                <a16:creationId xmlns:a16="http://schemas.microsoft.com/office/drawing/2014/main" id="{1A35FD58-19E6-4BFF-99A9-E98EC4D21D87}"/>
              </a:ext>
            </a:extLst>
          </p:cNvPr>
          <p:cNvSpPr txBox="1">
            <a:spLocks noChangeArrowheads="1"/>
          </p:cNvSpPr>
          <p:nvPr/>
        </p:nvSpPr>
        <p:spPr bwMode="auto">
          <a:xfrm>
            <a:off x="4114800" y="1752600"/>
            <a:ext cx="441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663300"/>
                </a:solidFill>
                <a:ea typeface="黑体" panose="02010609060101010101" pitchFamily="49" charset="-122"/>
              </a:rPr>
              <a:t>表示分子结构及讨论反应的一种方法</a:t>
            </a:r>
          </a:p>
        </p:txBody>
      </p:sp>
      <p:sp>
        <p:nvSpPr>
          <p:cNvPr id="101382" name="Text Box 6">
            <a:extLst>
              <a:ext uri="{FF2B5EF4-FFF2-40B4-BE49-F238E27FC236}">
                <a16:creationId xmlns:a16="http://schemas.microsoft.com/office/drawing/2014/main" id="{5845EA33-AC36-47EE-A232-5DA319AD9146}"/>
              </a:ext>
            </a:extLst>
          </p:cNvPr>
          <p:cNvSpPr txBox="1">
            <a:spLocks noChangeArrowheads="1"/>
          </p:cNvSpPr>
          <p:nvPr/>
        </p:nvSpPr>
        <p:spPr bwMode="auto">
          <a:xfrm>
            <a:off x="1524000" y="2362200"/>
            <a:ext cx="708660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solidFill>
                  <a:schemeClr val="accent1"/>
                </a:solidFill>
                <a:latin typeface="黑体" panose="02010609060101010101" pitchFamily="49" charset="-122"/>
                <a:ea typeface="黑体" panose="02010609060101010101" pitchFamily="49" charset="-122"/>
              </a:rPr>
              <a:t>化学结构的经典表示方法：</a:t>
            </a:r>
          </a:p>
          <a:p>
            <a:pPr>
              <a:spcBef>
                <a:spcPct val="35000"/>
              </a:spcBef>
            </a:pPr>
            <a:r>
              <a:rPr lang="zh-CN" altLang="en-US" sz="2400">
                <a:solidFill>
                  <a:schemeClr val="accent1"/>
                </a:solidFill>
                <a:latin typeface="黑体" panose="02010609060101010101" pitchFamily="49" charset="-122"/>
                <a:ea typeface="黑体" panose="02010609060101010101" pitchFamily="49" charset="-122"/>
              </a:rPr>
              <a:t>    </a:t>
            </a:r>
            <a:r>
              <a:rPr lang="zh-CN" altLang="en-US" sz="2000" b="1">
                <a:solidFill>
                  <a:srgbClr val="663300"/>
                </a:solidFill>
                <a:latin typeface="黑体" panose="02010609060101010101" pitchFamily="49" charset="-122"/>
                <a:ea typeface="黑体" panose="02010609060101010101" pitchFamily="49" charset="-122"/>
              </a:rPr>
              <a:t>对客观结构的人为描述   基于约定（人为的规定）</a:t>
            </a:r>
          </a:p>
        </p:txBody>
      </p:sp>
      <p:graphicFrame>
        <p:nvGraphicFramePr>
          <p:cNvPr id="101383" name="Object 2">
            <a:extLst>
              <a:ext uri="{FF2B5EF4-FFF2-40B4-BE49-F238E27FC236}">
                <a16:creationId xmlns:a16="http://schemas.microsoft.com/office/drawing/2014/main" id="{5508446E-AF47-4A8F-BA1A-D947946E8724}"/>
              </a:ext>
            </a:extLst>
          </p:cNvPr>
          <p:cNvGraphicFramePr>
            <a:graphicFrameLocks noChangeAspect="1"/>
          </p:cNvGraphicFramePr>
          <p:nvPr/>
        </p:nvGraphicFramePr>
        <p:xfrm>
          <a:off x="2209800" y="3810000"/>
          <a:ext cx="2438400" cy="423863"/>
        </p:xfrm>
        <a:graphic>
          <a:graphicData uri="http://schemas.openxmlformats.org/presentationml/2006/ole">
            <mc:AlternateContent xmlns:mc="http://schemas.openxmlformats.org/markup-compatibility/2006">
              <mc:Choice xmlns:v="urn:schemas-microsoft-com:vml" Requires="v">
                <p:oleObj spid="_x0000_s123922" name="CS ChemDraw Drawing" r:id="rId3" imgW="1392562" imgH="237585" progId="ChemDraw.Document.6.0">
                  <p:embed/>
                </p:oleObj>
              </mc:Choice>
              <mc:Fallback>
                <p:oleObj name="CS ChemDraw Drawing" r:id="rId3" imgW="1392562" imgH="237585" progId="ChemDraw.Document.6.0">
                  <p:embed/>
                  <p:pic>
                    <p:nvPicPr>
                      <p:cNvPr id="101383" name="Object 2">
                        <a:extLst>
                          <a:ext uri="{FF2B5EF4-FFF2-40B4-BE49-F238E27FC236}">
                            <a16:creationId xmlns:a16="http://schemas.microsoft.com/office/drawing/2014/main" id="{5508446E-AF47-4A8F-BA1A-D947946E8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810000"/>
                        <a:ext cx="243840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1384" name="Picture 7">
            <a:extLst>
              <a:ext uri="{FF2B5EF4-FFF2-40B4-BE49-F238E27FC236}">
                <a16:creationId xmlns:a16="http://schemas.microsoft.com/office/drawing/2014/main" id="{DCEBBFCE-4A14-4651-BD4C-F5BD5E5D7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722688"/>
            <a:ext cx="2590800" cy="18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EFF6BFFD-38CC-4DF2-96DB-DA7DB6362E16}"/>
              </a:ext>
            </a:extLst>
          </p:cNvPr>
          <p:cNvSpPr txBox="1">
            <a:spLocks noRot="1" noChangeArrowheads="1"/>
          </p:cNvSpPr>
          <p:nvPr/>
        </p:nvSpPr>
        <p:spPr>
          <a:xfrm>
            <a:off x="168161" y="260350"/>
            <a:ext cx="6765977" cy="504825"/>
          </a:xfrm>
          <a:prstGeom prst="rect">
            <a:avLst/>
          </a:prstGeom>
        </p:spPr>
        <p:txBody>
          <a:bodyPr rtlCol="0">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fontAlgn="auto">
              <a:spcAft>
                <a:spcPts val="0"/>
              </a:spcAft>
              <a:buFont typeface="Wingdings" panose="05000000000000000000" pitchFamily="2" charset="2"/>
              <a:buChar char="Ø"/>
              <a:defRPr/>
            </a:pPr>
            <a:r>
              <a:rPr lang="zh-CN" altLang="en-US" sz="2800" b="1" dirty="0"/>
              <a:t>共振式和共振论的简介</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a:extLst>
              <a:ext uri="{FF2B5EF4-FFF2-40B4-BE49-F238E27FC236}">
                <a16:creationId xmlns:a16="http://schemas.microsoft.com/office/drawing/2014/main" id="{C7410565-0119-4AFE-AF74-E87D2FCE9601}"/>
              </a:ext>
            </a:extLst>
          </p:cNvPr>
          <p:cNvSpPr txBox="1">
            <a:spLocks noChangeArrowheads="1"/>
          </p:cNvSpPr>
          <p:nvPr/>
        </p:nvSpPr>
        <p:spPr bwMode="auto">
          <a:xfrm>
            <a:off x="762000" y="12192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7030A0"/>
                </a:solidFill>
                <a:effectLst>
                  <a:outerShdw blurRad="38100" dist="38100" dir="2700000" algn="tl">
                    <a:srgbClr val="C0C0C0"/>
                  </a:outerShdw>
                </a:effectLst>
                <a:ea typeface="黑体" panose="02010609060101010101" pitchFamily="49" charset="-122"/>
              </a:rPr>
              <a:t>(A)</a:t>
            </a:r>
            <a:r>
              <a:rPr lang="en-US" altLang="zh-CN" sz="2400">
                <a:solidFill>
                  <a:srgbClr val="7030A0"/>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400">
                <a:solidFill>
                  <a:srgbClr val="7030A0"/>
                </a:solidFill>
                <a:effectLst>
                  <a:outerShdw blurRad="38100" dist="38100" dir="2700000" algn="tl">
                    <a:srgbClr val="C0C0C0"/>
                  </a:outerShdw>
                </a:effectLst>
                <a:latin typeface="黑体" panose="02010609060101010101" pitchFamily="49" charset="-122"/>
                <a:ea typeface="黑体" panose="02010609060101010101" pitchFamily="49" charset="-122"/>
              </a:rPr>
              <a:t>经典式的缺点：</a:t>
            </a:r>
          </a:p>
        </p:txBody>
      </p:sp>
      <p:sp>
        <p:nvSpPr>
          <p:cNvPr id="8" name="矩形 7">
            <a:extLst>
              <a:ext uri="{FF2B5EF4-FFF2-40B4-BE49-F238E27FC236}">
                <a16:creationId xmlns:a16="http://schemas.microsoft.com/office/drawing/2014/main" id="{419849C4-E8F1-430B-A369-7158612B26B8}"/>
              </a:ext>
            </a:extLst>
          </p:cNvPr>
          <p:cNvSpPr/>
          <p:nvPr/>
        </p:nvSpPr>
        <p:spPr>
          <a:xfrm>
            <a:off x="1511300" y="1981200"/>
            <a:ext cx="3890963" cy="396875"/>
          </a:xfrm>
          <a:prstGeom prst="rect">
            <a:avLst/>
          </a:prstGeom>
        </p:spPr>
        <p:txBody>
          <a:bodyPr wrap="none">
            <a:spAutoFit/>
          </a:bodyPr>
          <a:lstStyle/>
          <a:p>
            <a:pPr>
              <a:defRPr/>
            </a:pPr>
            <a:r>
              <a:rPr lang="en-US" altLang="zh-CN" sz="2000" b="1" dirty="0">
                <a:solidFill>
                  <a:schemeClr val="accent6">
                    <a:lumMod val="75000"/>
                  </a:schemeClr>
                </a:solidFill>
                <a:latin typeface="黑体" pitchFamily="2" charset="-122"/>
                <a:ea typeface="黑体" pitchFamily="2" charset="-122"/>
              </a:rPr>
              <a:t>1</a:t>
            </a:r>
            <a:r>
              <a:rPr lang="zh-CN" altLang="en-US" sz="2000" b="1" dirty="0">
                <a:solidFill>
                  <a:schemeClr val="accent6">
                    <a:lumMod val="75000"/>
                  </a:schemeClr>
                </a:solidFill>
                <a:latin typeface="黑体" pitchFamily="2" charset="-122"/>
                <a:ea typeface="黑体" pitchFamily="2" charset="-122"/>
              </a:rPr>
              <a:t>、无法正确反映一些真实结构：</a:t>
            </a:r>
            <a:endParaRPr lang="zh-CN" altLang="en-US" sz="2000" b="1" dirty="0">
              <a:solidFill>
                <a:schemeClr val="accent6">
                  <a:lumMod val="75000"/>
                </a:schemeClr>
              </a:solidFill>
              <a:latin typeface="Arial" charset="0"/>
            </a:endParaRPr>
          </a:p>
        </p:txBody>
      </p:sp>
      <p:sp>
        <p:nvSpPr>
          <p:cNvPr id="9" name="矩形 8">
            <a:extLst>
              <a:ext uri="{FF2B5EF4-FFF2-40B4-BE49-F238E27FC236}">
                <a16:creationId xmlns:a16="http://schemas.microsoft.com/office/drawing/2014/main" id="{CC1FE560-9950-437C-8EB5-CA763B834997}"/>
              </a:ext>
            </a:extLst>
          </p:cNvPr>
          <p:cNvSpPr/>
          <p:nvPr/>
        </p:nvSpPr>
        <p:spPr>
          <a:xfrm>
            <a:off x="1435100" y="4267200"/>
            <a:ext cx="5041900" cy="396875"/>
          </a:xfrm>
          <a:prstGeom prst="rect">
            <a:avLst/>
          </a:prstGeom>
        </p:spPr>
        <p:txBody>
          <a:bodyPr wrap="none">
            <a:spAutoFit/>
          </a:bodyPr>
          <a:lstStyle/>
          <a:p>
            <a:pPr>
              <a:defRPr/>
            </a:pPr>
            <a:r>
              <a:rPr lang="zh-CN" altLang="en-US" sz="2000" b="1" dirty="0">
                <a:solidFill>
                  <a:schemeClr val="accent6">
                    <a:lumMod val="75000"/>
                  </a:schemeClr>
                </a:solidFill>
                <a:latin typeface="黑体" pitchFamily="2" charset="-122"/>
                <a:ea typeface="黑体" pitchFamily="2" charset="-122"/>
              </a:rPr>
              <a:t> </a:t>
            </a:r>
            <a:r>
              <a:rPr lang="en-US" altLang="zh-CN" sz="2000" b="1" dirty="0">
                <a:solidFill>
                  <a:schemeClr val="accent6">
                    <a:lumMod val="75000"/>
                  </a:schemeClr>
                </a:solidFill>
                <a:latin typeface="黑体" pitchFamily="2" charset="-122"/>
                <a:ea typeface="黑体" pitchFamily="2" charset="-122"/>
              </a:rPr>
              <a:t>2</a:t>
            </a:r>
            <a:r>
              <a:rPr lang="zh-CN" altLang="en-US" sz="2000" b="1" dirty="0">
                <a:solidFill>
                  <a:schemeClr val="accent6">
                    <a:lumMod val="75000"/>
                  </a:schemeClr>
                </a:solidFill>
                <a:latin typeface="黑体" pitchFamily="2" charset="-122"/>
                <a:ea typeface="黑体" pitchFamily="2" charset="-122"/>
              </a:rPr>
              <a:t>、一些化合物无法用单一式子准确地描述</a:t>
            </a:r>
            <a:endParaRPr lang="zh-CN" altLang="en-US" sz="2000" b="1" dirty="0">
              <a:solidFill>
                <a:schemeClr val="accent6">
                  <a:lumMod val="75000"/>
                </a:schemeClr>
              </a:solidFill>
              <a:latin typeface="Arial" charset="0"/>
            </a:endParaRPr>
          </a:p>
        </p:txBody>
      </p:sp>
      <p:pic>
        <p:nvPicPr>
          <p:cNvPr id="56327" name="Picture 8">
            <a:extLst>
              <a:ext uri="{FF2B5EF4-FFF2-40B4-BE49-F238E27FC236}">
                <a16:creationId xmlns:a16="http://schemas.microsoft.com/office/drawing/2014/main" id="{B8182730-7EE5-4EE8-87B4-2D32617B9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700" y="2667000"/>
            <a:ext cx="23574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9">
            <a:extLst>
              <a:ext uri="{FF2B5EF4-FFF2-40B4-BE49-F238E27FC236}">
                <a16:creationId xmlns:a16="http://schemas.microsoft.com/office/drawing/2014/main" id="{38A81B62-D50A-4640-8768-B076D182C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538" y="2803525"/>
            <a:ext cx="750887"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10">
            <a:extLst>
              <a:ext uri="{FF2B5EF4-FFF2-40B4-BE49-F238E27FC236}">
                <a16:creationId xmlns:a16="http://schemas.microsoft.com/office/drawing/2014/main" id="{9880727F-FE05-456B-A381-B01B3A477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8100" y="4876800"/>
            <a:ext cx="1558925"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3" name="Picture 11">
            <a:extLst>
              <a:ext uri="{FF2B5EF4-FFF2-40B4-BE49-F238E27FC236}">
                <a16:creationId xmlns:a16="http://schemas.microsoft.com/office/drawing/2014/main" id="{F91EA77B-8BCA-45C5-9E86-FADCA3DBD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4210" r="78761" b="34210"/>
          <a:stretch>
            <a:fillRect/>
          </a:stretch>
        </p:blipFill>
        <p:spPr bwMode="auto">
          <a:xfrm>
            <a:off x="1676400" y="3733800"/>
            <a:ext cx="16764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Text Box 2">
            <a:extLst>
              <a:ext uri="{FF2B5EF4-FFF2-40B4-BE49-F238E27FC236}">
                <a16:creationId xmlns:a16="http://schemas.microsoft.com/office/drawing/2014/main" id="{3412FD94-E115-470E-98F0-ACC5D13D500F}"/>
              </a:ext>
            </a:extLst>
          </p:cNvPr>
          <p:cNvSpPr txBox="1">
            <a:spLocks noChangeArrowheads="1"/>
          </p:cNvSpPr>
          <p:nvPr/>
        </p:nvSpPr>
        <p:spPr bwMode="auto">
          <a:xfrm>
            <a:off x="762000" y="6858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p>
        </p:txBody>
      </p:sp>
      <p:sp>
        <p:nvSpPr>
          <p:cNvPr id="40963" name="Text Box 3">
            <a:extLst>
              <a:ext uri="{FF2B5EF4-FFF2-40B4-BE49-F238E27FC236}">
                <a16:creationId xmlns:a16="http://schemas.microsoft.com/office/drawing/2014/main" id="{36940B2C-E14E-4650-8997-3E5F141E785C}"/>
              </a:ext>
            </a:extLst>
          </p:cNvPr>
          <p:cNvSpPr txBox="1">
            <a:spLocks noChangeArrowheads="1"/>
          </p:cNvSpPr>
          <p:nvPr/>
        </p:nvSpPr>
        <p:spPr bwMode="auto">
          <a:xfrm>
            <a:off x="692150" y="1130300"/>
            <a:ext cx="7918450" cy="2630488"/>
          </a:xfrm>
          <a:prstGeom prst="rect">
            <a:avLst/>
          </a:prstGeom>
          <a:noFill/>
          <a:ln w="9525">
            <a:noFill/>
            <a:miter lim="800000"/>
            <a:headEnd/>
            <a:tailEnd/>
          </a:ln>
          <a:effectLst/>
        </p:spPr>
        <p:txBody>
          <a:bodyPr>
            <a:spAutoFit/>
          </a:bodyPr>
          <a:lstStyle>
            <a:lvl1pPr marL="482600" indent="-482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7030A0"/>
                </a:solidFill>
                <a:effectLst>
                  <a:outerShdw blurRad="38100" dist="38100" dir="2700000" algn="tl">
                    <a:srgbClr val="C0C0C0"/>
                  </a:outerShdw>
                </a:effectLst>
                <a:ea typeface="黑体" panose="02010609060101010101" pitchFamily="49" charset="-122"/>
              </a:rPr>
              <a:t>(B)</a:t>
            </a:r>
            <a:r>
              <a:rPr lang="en-US" altLang="zh-CN" sz="2400">
                <a:solidFill>
                  <a:srgbClr val="7030A0"/>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400">
                <a:solidFill>
                  <a:srgbClr val="7030A0"/>
                </a:solidFill>
                <a:effectLst>
                  <a:outerShdw blurRad="38100" dist="38100" dir="2700000" algn="tl">
                    <a:srgbClr val="C0C0C0"/>
                  </a:outerShdw>
                </a:effectLst>
                <a:latin typeface="黑体" panose="02010609060101010101" pitchFamily="49" charset="-122"/>
                <a:ea typeface="黑体" panose="02010609060101010101" pitchFamily="49" charset="-122"/>
              </a:rPr>
              <a:t>基本思想：</a:t>
            </a:r>
          </a:p>
          <a:p>
            <a:pPr eaLnBrk="1" hangingPunct="1">
              <a:spcBef>
                <a:spcPct val="15000"/>
              </a:spcBef>
            </a:pPr>
            <a:r>
              <a:rPr lang="zh-CN" altLang="en-US" sz="2400">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en-US" altLang="zh-CN" sz="2400" b="1">
                <a:solidFill>
                  <a:schemeClr val="accent2"/>
                </a:solidFill>
                <a:effectLst>
                  <a:outerShdw blurRad="38100" dist="38100" dir="2700000" algn="tl">
                    <a:srgbClr val="C0C0C0"/>
                  </a:outerShdw>
                </a:effectLst>
                <a:latin typeface="Arial Narrow" panose="020B0606020202030204" pitchFamily="34" charset="0"/>
                <a:ea typeface="黑体" panose="02010609060101010101" pitchFamily="49" charset="-122"/>
              </a:rPr>
              <a:t>1931</a:t>
            </a:r>
            <a:r>
              <a:rPr lang="zh-CN" altLang="en-US" sz="2400" b="1">
                <a:solidFill>
                  <a:schemeClr val="accent2"/>
                </a:solidFill>
                <a:effectLst>
                  <a:outerShdw blurRad="38100" dist="38100" dir="2700000" algn="tl">
                    <a:srgbClr val="C0C0C0"/>
                  </a:outerShdw>
                </a:effectLst>
                <a:latin typeface="Arial Narrow" panose="020B0606020202030204" pitchFamily="34" charset="0"/>
                <a:ea typeface="黑体" panose="02010609060101010101" pitchFamily="49" charset="-122"/>
              </a:rPr>
              <a:t>－</a:t>
            </a:r>
            <a:r>
              <a:rPr lang="en-US" altLang="zh-CN" sz="2400" b="1">
                <a:solidFill>
                  <a:schemeClr val="accent2"/>
                </a:solidFill>
                <a:effectLst>
                  <a:outerShdw blurRad="38100" dist="38100" dir="2700000" algn="tl">
                    <a:srgbClr val="C0C0C0"/>
                  </a:outerShdw>
                </a:effectLst>
                <a:latin typeface="Arial Narrow" panose="020B0606020202030204" pitchFamily="34" charset="0"/>
                <a:ea typeface="黑体" panose="02010609060101010101" pitchFamily="49" charset="-122"/>
              </a:rPr>
              <a:t>1933     L. Pauling</a:t>
            </a:r>
            <a:r>
              <a:rPr lang="en-US" altLang="zh-CN" sz="2400" b="1">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en-US" altLang="zh-CN" sz="2400" b="1">
                <a:solidFill>
                  <a:schemeClr val="accent2"/>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r>
              <a:rPr lang="zh-CN" altLang="en-US" sz="2400" b="1">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rPr>
              <a:t>共振论</a:t>
            </a:r>
            <a:r>
              <a:rPr lang="zh-CN" altLang="en-US" sz="2400" b="1">
                <a:solidFill>
                  <a:schemeClr val="accent2"/>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lang="zh-CN" altLang="en-US" sz="2400" b="1">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endParaRPr>
          </a:p>
          <a:p>
            <a:pPr eaLnBrk="1" hangingPunct="1">
              <a:spcBef>
                <a:spcPct val="80000"/>
              </a:spcBef>
              <a:buFont typeface="Wingdings" panose="05000000000000000000" pitchFamily="2" charset="2"/>
              <a:buChar char="q"/>
            </a:pPr>
            <a:r>
              <a:rPr lang="zh-CN" altLang="en-US" sz="2400">
                <a:solidFill>
                  <a:srgbClr val="006600"/>
                </a:solidFill>
                <a:effectLst>
                  <a:outerShdw blurRad="38100" dist="38100" dir="2700000" algn="tl">
                    <a:srgbClr val="C0C0C0"/>
                  </a:outerShdw>
                </a:effectLst>
                <a:latin typeface="黑体" panose="02010609060101010101" pitchFamily="49" charset="-122"/>
                <a:ea typeface="黑体" panose="02010609060101010101" pitchFamily="49" charset="-122"/>
              </a:rPr>
              <a:t>当一个分子、离子或自由基按价键规则可以写出一个以上</a:t>
            </a:r>
            <a:r>
              <a:rPr lang="zh-CN" altLang="en-US" sz="2400">
                <a:solidFill>
                  <a:srgbClr val="FF0000"/>
                </a:solidFill>
                <a:effectLst>
                  <a:outerShdw blurRad="38100" dist="38100" dir="2700000" algn="tl">
                    <a:srgbClr val="C0C0C0"/>
                  </a:outerShdw>
                </a:effectLst>
                <a:latin typeface="黑体" panose="02010609060101010101" pitchFamily="49" charset="-122"/>
                <a:ea typeface="黑体" panose="02010609060101010101" pitchFamily="49" charset="-122"/>
              </a:rPr>
              <a:t>只有电子分布不同</a:t>
            </a:r>
            <a:r>
              <a:rPr lang="zh-CN" altLang="en-US" sz="2400">
                <a:solidFill>
                  <a:srgbClr val="006600"/>
                </a:solidFill>
                <a:effectLst>
                  <a:outerShdw blurRad="38100" dist="38100" dir="2700000" algn="tl">
                    <a:srgbClr val="C0C0C0"/>
                  </a:outerShdw>
                </a:effectLst>
                <a:latin typeface="黑体" panose="02010609060101010101" pitchFamily="49" charset="-122"/>
                <a:ea typeface="黑体" panose="02010609060101010101" pitchFamily="49" charset="-122"/>
              </a:rPr>
              <a:t>的经典结构式时，它们的真实结构就是由这些可能的经典式叠加而成的。</a:t>
            </a:r>
          </a:p>
          <a:p>
            <a:pPr eaLnBrk="1" hangingPunct="1"/>
            <a:endParaRPr lang="en-US" altLang="zh-CN" sz="2400">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
        <p:nvSpPr>
          <p:cNvPr id="40967" name="Text Box 7">
            <a:extLst>
              <a:ext uri="{FF2B5EF4-FFF2-40B4-BE49-F238E27FC236}">
                <a16:creationId xmlns:a16="http://schemas.microsoft.com/office/drawing/2014/main" id="{2316CEED-E53F-4DD1-B277-59729E8D4F2C}"/>
              </a:ext>
            </a:extLst>
          </p:cNvPr>
          <p:cNvSpPr txBox="1">
            <a:spLocks noChangeArrowheads="1"/>
          </p:cNvSpPr>
          <p:nvPr/>
        </p:nvSpPr>
        <p:spPr bwMode="auto">
          <a:xfrm>
            <a:off x="762000" y="5181600"/>
            <a:ext cx="6934200" cy="457200"/>
          </a:xfrm>
          <a:prstGeom prst="rect">
            <a:avLst/>
          </a:prstGeom>
          <a:noFill/>
          <a:ln w="9525">
            <a:noFill/>
            <a:miter lim="800000"/>
            <a:headEnd/>
            <a:tailEnd/>
          </a:ln>
          <a:effectLst/>
        </p:spPr>
        <p:txBody>
          <a:bodyPr>
            <a:spAutoFit/>
          </a:bodyPr>
          <a:lstStyle/>
          <a:p>
            <a:pPr>
              <a:buFont typeface="Wingdings" pitchFamily="2" charset="2"/>
              <a:buChar char="q"/>
              <a:defRPr/>
            </a:pPr>
            <a:r>
              <a:rPr lang="en-US" altLang="zh-CN" sz="2400" dirty="0">
                <a:solidFill>
                  <a:srgbClr val="006600"/>
                </a:solidFill>
                <a:effectLst>
                  <a:outerShdw blurRad="38100" dist="38100" dir="2700000" algn="tl">
                    <a:srgbClr val="C0C0C0"/>
                  </a:outerShdw>
                </a:effectLst>
                <a:latin typeface="Arial" charset="0"/>
                <a:ea typeface="黑体" pitchFamily="2" charset="-122"/>
              </a:rPr>
              <a:t>  </a:t>
            </a:r>
            <a:r>
              <a:rPr lang="zh-CN" altLang="en-US" sz="2400" dirty="0">
                <a:solidFill>
                  <a:srgbClr val="006600"/>
                </a:solidFill>
                <a:effectLst>
                  <a:outerShdw blurRad="38100" dist="38100" dir="2700000" algn="tl">
                    <a:srgbClr val="C0C0C0"/>
                  </a:outerShdw>
                </a:effectLst>
                <a:latin typeface="Arial" charset="0"/>
                <a:ea typeface="黑体" pitchFamily="2" charset="-122"/>
              </a:rPr>
              <a:t>这样的经典结构式称为“</a:t>
            </a:r>
            <a:r>
              <a:rPr lang="zh-CN" altLang="en-US" sz="2400" dirty="0">
                <a:solidFill>
                  <a:srgbClr val="CC3300"/>
                </a:solidFill>
                <a:effectLst>
                  <a:outerShdw blurRad="38100" dist="38100" dir="2700000" algn="tl">
                    <a:srgbClr val="C0C0C0"/>
                  </a:outerShdw>
                </a:effectLst>
                <a:latin typeface="Arial" charset="0"/>
                <a:ea typeface="黑体" pitchFamily="2" charset="-122"/>
              </a:rPr>
              <a:t>共振式</a:t>
            </a:r>
            <a:r>
              <a:rPr lang="zh-CN" altLang="en-US" sz="2400" dirty="0">
                <a:solidFill>
                  <a:srgbClr val="006600"/>
                </a:solidFill>
                <a:effectLst>
                  <a:outerShdw blurRad="38100" dist="38100" dir="2700000" algn="tl">
                    <a:srgbClr val="C0C0C0"/>
                  </a:outerShdw>
                </a:effectLst>
                <a:latin typeface="Arial" charset="0"/>
                <a:ea typeface="黑体" pitchFamily="2" charset="-122"/>
              </a:rPr>
              <a:t>”或“</a:t>
            </a:r>
            <a:r>
              <a:rPr lang="zh-CN" altLang="en-US" sz="2400" dirty="0">
                <a:solidFill>
                  <a:srgbClr val="CC3300"/>
                </a:solidFill>
                <a:effectLst>
                  <a:outerShdw blurRad="38100" dist="38100" dir="2700000" algn="tl">
                    <a:srgbClr val="C0C0C0"/>
                  </a:outerShdw>
                </a:effectLst>
                <a:latin typeface="Arial" charset="0"/>
                <a:ea typeface="黑体" pitchFamily="2" charset="-122"/>
              </a:rPr>
              <a:t>极限式</a:t>
            </a:r>
            <a:r>
              <a:rPr lang="zh-CN" altLang="en-US" sz="2400" dirty="0">
                <a:solidFill>
                  <a:srgbClr val="006600"/>
                </a:solidFill>
                <a:effectLst>
                  <a:outerShdw blurRad="38100" dist="38100" dir="2700000" algn="tl">
                    <a:srgbClr val="C0C0C0"/>
                  </a:outerShdw>
                </a:effectLst>
                <a:latin typeface="Arial" charset="0"/>
                <a:ea typeface="黑体" pitchFamily="2" charset="-122"/>
              </a:rPr>
              <a:t>”</a:t>
            </a:r>
          </a:p>
        </p:txBody>
      </p:sp>
      <p:pic>
        <p:nvPicPr>
          <p:cNvPr id="57349" name="Picture 7">
            <a:extLst>
              <a:ext uri="{FF2B5EF4-FFF2-40B4-BE49-F238E27FC236}">
                <a16:creationId xmlns:a16="http://schemas.microsoft.com/office/drawing/2014/main" id="{6B354509-61BA-43AD-91C2-7C357A3E1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3505200"/>
            <a:ext cx="4176712"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Rectangle 8">
            <a:extLst>
              <a:ext uri="{FF2B5EF4-FFF2-40B4-BE49-F238E27FC236}">
                <a16:creationId xmlns:a16="http://schemas.microsoft.com/office/drawing/2014/main" id="{18630E0A-B339-4E76-9AD9-70F6420BD20F}"/>
              </a:ext>
            </a:extLst>
          </p:cNvPr>
          <p:cNvSpPr>
            <a:spLocks noChangeArrowheads="1"/>
          </p:cNvSpPr>
          <p:nvPr/>
        </p:nvSpPr>
        <p:spPr bwMode="auto">
          <a:xfrm>
            <a:off x="1752600" y="3657600"/>
            <a:ext cx="1600200" cy="685800"/>
          </a:xfrm>
          <a:prstGeom prst="rect">
            <a:avLst/>
          </a:prstGeom>
          <a:noFill/>
          <a:ln w="38100">
            <a:solidFill>
              <a:schemeClr val="tx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553B2011-FBE4-4B60-8726-DBF70FF3657F}"/>
              </a:ext>
            </a:extLst>
          </p:cNvPr>
          <p:cNvSpPr txBox="1">
            <a:spLocks noChangeArrowheads="1"/>
          </p:cNvSpPr>
          <p:nvPr/>
        </p:nvSpPr>
        <p:spPr bwMode="auto">
          <a:xfrm>
            <a:off x="685800" y="968375"/>
            <a:ext cx="7696200" cy="822325"/>
          </a:xfrm>
          <a:prstGeom prst="rect">
            <a:avLst/>
          </a:prstGeom>
          <a:noFill/>
          <a:ln w="9525">
            <a:noFill/>
            <a:miter lim="800000"/>
            <a:headEnd/>
            <a:tailEnd/>
          </a:ln>
          <a:effectLst/>
        </p:spPr>
        <p:txBody>
          <a:bodyPr>
            <a:spAutoFit/>
          </a:bodyPr>
          <a:lstStyle/>
          <a:p>
            <a:pPr marL="385763" indent="-385763">
              <a:buFont typeface="Wingdings" pitchFamily="2" charset="2"/>
              <a:buChar char="q"/>
              <a:defRPr/>
            </a:pPr>
            <a:r>
              <a:rPr lang="zh-CN" altLang="en-US" sz="2400">
                <a:solidFill>
                  <a:srgbClr val="006600"/>
                </a:solidFill>
                <a:effectLst>
                  <a:outerShdw blurRad="38100" dist="38100" dir="2700000" algn="tl">
                    <a:srgbClr val="C0C0C0"/>
                  </a:outerShdw>
                </a:effectLst>
                <a:latin typeface="Arial" charset="0"/>
                <a:ea typeface="黑体" pitchFamily="2" charset="-122"/>
              </a:rPr>
              <a:t>真实的分子、离子或自由基可认为是这些极限式“杂化”而产生的“</a:t>
            </a:r>
            <a:r>
              <a:rPr lang="zh-CN" altLang="en-US" sz="2400">
                <a:solidFill>
                  <a:srgbClr val="CC3300"/>
                </a:solidFill>
                <a:effectLst>
                  <a:outerShdw blurRad="38100" dist="38100" dir="2700000" algn="tl">
                    <a:srgbClr val="C0C0C0"/>
                  </a:outerShdw>
                </a:effectLst>
                <a:latin typeface="Arial" charset="0"/>
                <a:ea typeface="黑体" pitchFamily="2" charset="-122"/>
              </a:rPr>
              <a:t>杂化体</a:t>
            </a:r>
            <a:r>
              <a:rPr lang="zh-CN" altLang="en-US" sz="2400">
                <a:solidFill>
                  <a:srgbClr val="006600"/>
                </a:solidFill>
                <a:effectLst>
                  <a:outerShdw blurRad="38100" dist="38100" dir="2700000" algn="tl">
                    <a:srgbClr val="C0C0C0"/>
                  </a:outerShdw>
                </a:effectLst>
                <a:latin typeface="Arial" charset="0"/>
                <a:ea typeface="黑体" pitchFamily="2" charset="-122"/>
              </a:rPr>
              <a:t>”</a:t>
            </a:r>
          </a:p>
        </p:txBody>
      </p:sp>
      <p:sp>
        <p:nvSpPr>
          <p:cNvPr id="41988" name="Text Box 4">
            <a:extLst>
              <a:ext uri="{FF2B5EF4-FFF2-40B4-BE49-F238E27FC236}">
                <a16:creationId xmlns:a16="http://schemas.microsoft.com/office/drawing/2014/main" id="{3CB7A92F-CB35-47C2-9122-72C822B7EAC9}"/>
              </a:ext>
            </a:extLst>
          </p:cNvPr>
          <p:cNvSpPr txBox="1">
            <a:spLocks noChangeArrowheads="1"/>
          </p:cNvSpPr>
          <p:nvPr/>
        </p:nvSpPr>
        <p:spPr bwMode="auto">
          <a:xfrm>
            <a:off x="1371600" y="3505200"/>
            <a:ext cx="1219200" cy="39687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E20000"/>
                </a:solidFill>
                <a:ea typeface="黑体" panose="02010609060101010101" pitchFamily="49" charset="-122"/>
              </a:rPr>
              <a:t>杂化体</a:t>
            </a:r>
          </a:p>
        </p:txBody>
      </p:sp>
      <p:sp>
        <p:nvSpPr>
          <p:cNvPr id="41989" name="Text Box 5">
            <a:extLst>
              <a:ext uri="{FF2B5EF4-FFF2-40B4-BE49-F238E27FC236}">
                <a16:creationId xmlns:a16="http://schemas.microsoft.com/office/drawing/2014/main" id="{39ACCCA3-B23D-426A-9E9B-6453E6EA3390}"/>
              </a:ext>
            </a:extLst>
          </p:cNvPr>
          <p:cNvSpPr txBox="1">
            <a:spLocks noChangeArrowheads="1"/>
          </p:cNvSpPr>
          <p:nvPr/>
        </p:nvSpPr>
        <p:spPr bwMode="auto">
          <a:xfrm>
            <a:off x="3505200" y="3467100"/>
            <a:ext cx="1219200" cy="70167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E20000"/>
                </a:solidFill>
                <a:ea typeface="黑体" panose="02010609060101010101" pitchFamily="49" charset="-122"/>
              </a:rPr>
              <a:t>极限式</a:t>
            </a:r>
          </a:p>
          <a:p>
            <a:pPr algn="ctr" eaLnBrk="1" hangingPunct="1"/>
            <a:r>
              <a:rPr lang="zh-CN" altLang="en-US" sz="2000" b="1">
                <a:solidFill>
                  <a:srgbClr val="E20000"/>
                </a:solidFill>
                <a:ea typeface="黑体" panose="02010609060101010101" pitchFamily="49" charset="-122"/>
              </a:rPr>
              <a:t>共振式</a:t>
            </a:r>
          </a:p>
        </p:txBody>
      </p:sp>
      <p:sp>
        <p:nvSpPr>
          <p:cNvPr id="41990" name="Text Box 6">
            <a:extLst>
              <a:ext uri="{FF2B5EF4-FFF2-40B4-BE49-F238E27FC236}">
                <a16:creationId xmlns:a16="http://schemas.microsoft.com/office/drawing/2014/main" id="{163DE73C-C3A4-4D05-B8DD-E411155D300D}"/>
              </a:ext>
            </a:extLst>
          </p:cNvPr>
          <p:cNvSpPr txBox="1">
            <a:spLocks noChangeArrowheads="1"/>
          </p:cNvSpPr>
          <p:nvPr/>
        </p:nvSpPr>
        <p:spPr bwMode="auto">
          <a:xfrm>
            <a:off x="6172200" y="3467100"/>
            <a:ext cx="1219200" cy="70167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a:solidFill>
                  <a:srgbClr val="E20000"/>
                </a:solidFill>
                <a:ea typeface="黑体" panose="02010609060101010101" pitchFamily="49" charset="-122"/>
              </a:rPr>
              <a:t>极限式</a:t>
            </a:r>
          </a:p>
          <a:p>
            <a:pPr algn="ctr" eaLnBrk="1" hangingPunct="1"/>
            <a:r>
              <a:rPr lang="zh-CN" altLang="en-US" sz="2000" b="1">
                <a:solidFill>
                  <a:srgbClr val="E20000"/>
                </a:solidFill>
                <a:ea typeface="黑体" panose="02010609060101010101" pitchFamily="49" charset="-122"/>
              </a:rPr>
              <a:t>共振式</a:t>
            </a:r>
          </a:p>
        </p:txBody>
      </p:sp>
      <p:pic>
        <p:nvPicPr>
          <p:cNvPr id="58374" name="Picture 11">
            <a:extLst>
              <a:ext uri="{FF2B5EF4-FFF2-40B4-BE49-F238E27FC236}">
                <a16:creationId xmlns:a16="http://schemas.microsoft.com/office/drawing/2014/main" id="{7FFB79B5-DC90-4026-A8E1-A09887B59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66900"/>
            <a:ext cx="64579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12">
            <a:extLst>
              <a:ext uri="{FF2B5EF4-FFF2-40B4-BE49-F238E27FC236}">
                <a16:creationId xmlns:a16="http://schemas.microsoft.com/office/drawing/2014/main" id="{41FE42A0-5899-4301-87CB-CE8DCFBB0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381500"/>
            <a:ext cx="70580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7675072-5805-45E6-B484-025E4DA97211}"/>
              </a:ext>
            </a:extLst>
          </p:cNvPr>
          <p:cNvSpPr txBox="1">
            <a:spLocks noChangeArrowheads="1"/>
          </p:cNvSpPr>
          <p:nvPr/>
        </p:nvSpPr>
        <p:spPr>
          <a:xfrm>
            <a:off x="855663" y="1066862"/>
            <a:ext cx="7620000" cy="5638652"/>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120000"/>
              </a:lnSpc>
              <a:buFontTx/>
              <a:buNone/>
              <a:defRPr/>
            </a:pPr>
            <a:r>
              <a:rPr lang="zh-CN" altLang="en-US" sz="2400" b="1" kern="0" dirty="0">
                <a:solidFill>
                  <a:schemeClr val="tx2"/>
                </a:solidFill>
                <a:latin typeface="Times New Roman" panose="02020603050405020304" pitchFamily="18" charset="0"/>
                <a:ea typeface="黑体" panose="02010609060101010101" pitchFamily="49" charset="-122"/>
              </a:rPr>
              <a:t>苯的特征</a:t>
            </a:r>
            <a:r>
              <a:rPr lang="en-US" altLang="zh-CN" sz="2400" b="1" kern="0" dirty="0">
                <a:solidFill>
                  <a:schemeClr val="tx2"/>
                </a:solidFill>
                <a:latin typeface="Times New Roman" panose="02020603050405020304" pitchFamily="18" charset="0"/>
                <a:ea typeface="黑体" panose="02010609060101010101" pitchFamily="49" charset="-122"/>
              </a:rPr>
              <a:t>:</a:t>
            </a:r>
          </a:p>
          <a:p>
            <a:pPr>
              <a:lnSpc>
                <a:spcPct val="120000"/>
              </a:lnSpc>
              <a:defRPr/>
            </a:pPr>
            <a:r>
              <a:rPr lang="en-US" altLang="zh-CN" sz="2400" b="1" kern="0" dirty="0">
                <a:latin typeface="Times New Roman" panose="02020603050405020304" pitchFamily="18" charset="0"/>
                <a:ea typeface="黑体" panose="02010609060101010101" pitchFamily="49" charset="-122"/>
              </a:rPr>
              <a:t>(a) </a:t>
            </a:r>
            <a:r>
              <a:rPr lang="zh-CN" altLang="en-US" sz="2400" b="1" kern="0" dirty="0">
                <a:latin typeface="Times New Roman" panose="02020603050405020304" pitchFamily="18" charset="0"/>
                <a:ea typeface="黑体" panose="02010609060101010101" pitchFamily="49" charset="-122"/>
              </a:rPr>
              <a:t>分子式</a:t>
            </a:r>
            <a:r>
              <a:rPr lang="en-US" altLang="zh-CN" sz="2400" b="1" kern="0" dirty="0">
                <a:latin typeface="Times New Roman" panose="02020603050405020304" pitchFamily="18" charset="0"/>
                <a:ea typeface="黑体" panose="02010609060101010101" pitchFamily="49" charset="-122"/>
              </a:rPr>
              <a:t>C</a:t>
            </a:r>
            <a:r>
              <a:rPr lang="en-US" altLang="zh-CN" sz="2400" b="1" kern="0" baseline="-30000" dirty="0">
                <a:latin typeface="Times New Roman" panose="02020603050405020304" pitchFamily="18" charset="0"/>
                <a:ea typeface="黑体" panose="02010609060101010101" pitchFamily="49" charset="-122"/>
              </a:rPr>
              <a:t>6</a:t>
            </a:r>
            <a:r>
              <a:rPr lang="en-US" altLang="zh-CN" sz="2400" b="1" kern="0" dirty="0">
                <a:latin typeface="Times New Roman" panose="02020603050405020304" pitchFamily="18" charset="0"/>
                <a:ea typeface="黑体" panose="02010609060101010101" pitchFamily="49" charset="-122"/>
              </a:rPr>
              <a:t>H</a:t>
            </a:r>
            <a:r>
              <a:rPr lang="en-US" altLang="zh-CN" sz="2400" b="1" kern="0" baseline="-30000" dirty="0">
                <a:latin typeface="Times New Roman" panose="02020603050405020304" pitchFamily="18" charset="0"/>
                <a:ea typeface="黑体" panose="02010609060101010101" pitchFamily="49" charset="-122"/>
              </a:rPr>
              <a:t>6</a:t>
            </a:r>
            <a:r>
              <a:rPr lang="zh-CN" altLang="en-US" sz="2400" b="1" kern="0" dirty="0">
                <a:latin typeface="Times New Roman" panose="02020603050405020304" pitchFamily="18" charset="0"/>
                <a:ea typeface="黑体" panose="02010609060101010101" pitchFamily="49" charset="-122"/>
              </a:rPr>
              <a:t>，</a:t>
            </a:r>
            <a:r>
              <a:rPr lang="en-US" altLang="zh-CN" sz="2400" b="1" kern="0" dirty="0">
                <a:latin typeface="Times New Roman" panose="02020603050405020304" pitchFamily="18" charset="0"/>
                <a:ea typeface="黑体" panose="02010609060101010101" pitchFamily="49" charset="-122"/>
              </a:rPr>
              <a:t>C:H=1:1 , </a:t>
            </a:r>
            <a:r>
              <a:rPr lang="zh-CN" altLang="en-US" sz="2400" b="1" kern="0" dirty="0">
                <a:solidFill>
                  <a:srgbClr val="FF0000"/>
                </a:solidFill>
                <a:latin typeface="Times New Roman" panose="02020603050405020304" pitchFamily="18" charset="0"/>
                <a:ea typeface="黑体" panose="02010609060101010101" pitchFamily="49" charset="-122"/>
              </a:rPr>
              <a:t>不饱和程度高。</a:t>
            </a:r>
          </a:p>
          <a:p>
            <a:pPr>
              <a:lnSpc>
                <a:spcPct val="120000"/>
              </a:lnSpc>
              <a:defRPr/>
            </a:pPr>
            <a:r>
              <a:rPr lang="en-US" altLang="zh-CN" sz="2400" b="1" kern="0" dirty="0">
                <a:latin typeface="Times New Roman" panose="02020603050405020304" pitchFamily="18" charset="0"/>
                <a:ea typeface="黑体" panose="02010609060101010101" pitchFamily="49" charset="-122"/>
              </a:rPr>
              <a:t>(b) </a:t>
            </a:r>
            <a:r>
              <a:rPr lang="zh-CN" altLang="en-US" sz="2400" b="1" kern="0" dirty="0">
                <a:latin typeface="Times New Roman" panose="02020603050405020304" pitchFamily="18" charset="0"/>
                <a:ea typeface="黑体" panose="02010609060101010101" pitchFamily="49" charset="-122"/>
              </a:rPr>
              <a:t>稳定性好</a:t>
            </a:r>
            <a:r>
              <a:rPr lang="en-US" altLang="zh-CN" sz="2400" b="1" kern="0" dirty="0">
                <a:latin typeface="Times New Roman" panose="02020603050405020304" pitchFamily="18" charset="0"/>
                <a:ea typeface="黑体" panose="02010609060101010101" pitchFamily="49" charset="-122"/>
              </a:rPr>
              <a:t>—— </a:t>
            </a:r>
            <a:r>
              <a:rPr lang="zh-CN" altLang="en-US" sz="2400" b="1" kern="0" dirty="0">
                <a:latin typeface="Times New Roman" panose="02020603050405020304" pitchFamily="18" charset="0"/>
                <a:ea typeface="黑体" panose="02010609060101010101" pitchFamily="49" charset="-122"/>
              </a:rPr>
              <a:t>可由煤在</a:t>
            </a:r>
            <a:r>
              <a:rPr lang="en-US" altLang="zh-CN" sz="2400" b="1" kern="0" dirty="0">
                <a:latin typeface="Times New Roman" panose="02020603050405020304" pitchFamily="18" charset="0"/>
                <a:ea typeface="黑体" panose="02010609060101010101" pitchFamily="49" charset="-122"/>
              </a:rPr>
              <a:t>1000</a:t>
            </a:r>
            <a:r>
              <a:rPr lang="en-US" altLang="zh-CN" sz="2400" b="1" kern="0" dirty="0">
                <a:latin typeface="Times New Roman" panose="02020603050405020304" pitchFamily="18" charset="0"/>
                <a:ea typeface="黑体" panose="02010609060101010101" pitchFamily="49" charset="-122"/>
                <a:sym typeface="Symbol" pitchFamily="18" charset="2"/>
              </a:rPr>
              <a:t></a:t>
            </a:r>
            <a:r>
              <a:rPr lang="en-US" altLang="zh-CN" sz="2400" b="1" kern="0" dirty="0">
                <a:latin typeface="Times New Roman" panose="02020603050405020304" pitchFamily="18" charset="0"/>
                <a:ea typeface="黑体" panose="02010609060101010101" pitchFamily="49" charset="-122"/>
              </a:rPr>
              <a:t>C</a:t>
            </a:r>
            <a:r>
              <a:rPr lang="zh-CN" altLang="en-US" sz="2400" b="1" kern="0" dirty="0">
                <a:latin typeface="Times New Roman" panose="02020603050405020304" pitchFamily="18" charset="0"/>
                <a:ea typeface="黑体" panose="02010609060101010101" pitchFamily="49" charset="-122"/>
              </a:rPr>
              <a:t>制取；不易发生加成反应，不被</a:t>
            </a:r>
            <a:r>
              <a:rPr lang="en-US" altLang="zh-CN" sz="2400" b="1" kern="0" dirty="0">
                <a:latin typeface="Times New Roman" panose="02020603050405020304" pitchFamily="18" charset="0"/>
                <a:ea typeface="黑体" panose="02010609060101010101" pitchFamily="49" charset="-122"/>
              </a:rPr>
              <a:t>KMnO</a:t>
            </a:r>
            <a:r>
              <a:rPr lang="en-US" altLang="zh-CN" sz="2400" b="1" kern="0" baseline="-25000" dirty="0">
                <a:latin typeface="Times New Roman" panose="02020603050405020304" pitchFamily="18" charset="0"/>
                <a:ea typeface="黑体" panose="02010609060101010101" pitchFamily="49" charset="-122"/>
              </a:rPr>
              <a:t>4</a:t>
            </a:r>
            <a:r>
              <a:rPr lang="zh-CN" altLang="en-US" sz="2400" b="1" kern="0" dirty="0">
                <a:latin typeface="Times New Roman" panose="02020603050405020304" pitchFamily="18" charset="0"/>
                <a:ea typeface="黑体" panose="02010609060101010101" pitchFamily="49" charset="-122"/>
              </a:rPr>
              <a:t>氧化。</a:t>
            </a:r>
          </a:p>
          <a:p>
            <a:pPr>
              <a:lnSpc>
                <a:spcPct val="120000"/>
              </a:lnSpc>
              <a:buFontTx/>
              <a:buNone/>
              <a:defRPr/>
            </a:pPr>
            <a:r>
              <a:rPr lang="zh-CN" altLang="en-US" sz="2400" b="1" kern="0" dirty="0">
                <a:solidFill>
                  <a:schemeClr val="tx2"/>
                </a:solidFill>
                <a:latin typeface="Times New Roman" panose="02020603050405020304" pitchFamily="18" charset="0"/>
                <a:ea typeface="黑体" panose="02010609060101010101" pitchFamily="49" charset="-122"/>
              </a:rPr>
              <a:t>芳香族化合物的特性 </a:t>
            </a:r>
            <a:r>
              <a:rPr lang="en-US" altLang="zh-CN" sz="2400" b="1" kern="0" dirty="0">
                <a:solidFill>
                  <a:schemeClr val="tx2"/>
                </a:solidFill>
                <a:latin typeface="Times New Roman" panose="02020603050405020304" pitchFamily="18" charset="0"/>
                <a:ea typeface="黑体" panose="02010609060101010101" pitchFamily="49" charset="-122"/>
              </a:rPr>
              <a:t>——</a:t>
            </a:r>
            <a:r>
              <a:rPr lang="en-US" altLang="zh-CN" sz="2400" b="1" kern="0" dirty="0">
                <a:latin typeface="Times New Roman" panose="02020603050405020304" pitchFamily="18" charset="0"/>
                <a:ea typeface="黑体" panose="02010609060101010101" pitchFamily="49" charset="-122"/>
              </a:rPr>
              <a:t> </a:t>
            </a:r>
            <a:r>
              <a:rPr lang="zh-CN" altLang="en-US" sz="2400" b="1" kern="0" dirty="0">
                <a:solidFill>
                  <a:srgbClr val="FF0000"/>
                </a:solidFill>
                <a:latin typeface="Times New Roman" panose="02020603050405020304" pitchFamily="18" charset="0"/>
                <a:ea typeface="黑体" panose="02010609060101010101" pitchFamily="49" charset="-122"/>
              </a:rPr>
              <a:t>芳香性</a:t>
            </a:r>
          </a:p>
          <a:p>
            <a:pPr>
              <a:lnSpc>
                <a:spcPct val="120000"/>
              </a:lnSpc>
              <a:defRPr/>
            </a:pPr>
            <a:r>
              <a:rPr lang="en-US" altLang="zh-CN" sz="2400" b="1" kern="0" dirty="0">
                <a:latin typeface="Times New Roman" panose="02020603050405020304" pitchFamily="18" charset="0"/>
                <a:ea typeface="黑体" panose="02010609060101010101" pitchFamily="49" charset="-122"/>
              </a:rPr>
              <a:t>(a)</a:t>
            </a:r>
            <a:r>
              <a:rPr lang="zh-CN" altLang="en-US" sz="2400" b="1" kern="0" dirty="0">
                <a:latin typeface="Times New Roman" panose="02020603050405020304" pitchFamily="18" charset="0"/>
                <a:ea typeface="黑体" panose="02010609060101010101" pitchFamily="49" charset="-122"/>
              </a:rPr>
              <a:t> 难加成、难氧化</a:t>
            </a:r>
            <a:endParaRPr lang="en-US" altLang="zh-CN" sz="2400" b="1" kern="0" dirty="0">
              <a:latin typeface="Times New Roman" panose="02020603050405020304" pitchFamily="18" charset="0"/>
              <a:ea typeface="黑体" panose="02010609060101010101" pitchFamily="49" charset="-122"/>
            </a:endParaRPr>
          </a:p>
          <a:p>
            <a:pPr marL="0" indent="0">
              <a:lnSpc>
                <a:spcPct val="120000"/>
              </a:lnSpc>
              <a:buNone/>
              <a:defRPr/>
            </a:pPr>
            <a:endParaRPr lang="zh-CN" altLang="en-US" sz="2400" b="1" kern="0" dirty="0">
              <a:latin typeface="Times New Roman" panose="02020603050405020304" pitchFamily="18" charset="0"/>
              <a:ea typeface="黑体" panose="02010609060101010101" pitchFamily="49" charset="-122"/>
            </a:endParaRPr>
          </a:p>
          <a:p>
            <a:pPr>
              <a:lnSpc>
                <a:spcPct val="120000"/>
              </a:lnSpc>
              <a:defRPr/>
            </a:pPr>
            <a:r>
              <a:rPr lang="en-US" altLang="zh-CN" sz="2400" b="1" kern="0" dirty="0">
                <a:latin typeface="Times New Roman" panose="02020603050405020304" pitchFamily="18" charset="0"/>
                <a:ea typeface="黑体" panose="02010609060101010101" pitchFamily="49" charset="-122"/>
              </a:rPr>
              <a:t>(b)</a:t>
            </a:r>
            <a:r>
              <a:rPr lang="zh-CN" altLang="en-US" sz="2400" b="1" kern="0" dirty="0">
                <a:latin typeface="Times New Roman" panose="02020603050405020304" pitchFamily="18" charset="0"/>
                <a:ea typeface="黑体" panose="02010609060101010101" pitchFamily="49" charset="-122"/>
              </a:rPr>
              <a:t> 易</a:t>
            </a:r>
            <a:r>
              <a:rPr lang="zh-CN" altLang="en-US" sz="2400" b="1" kern="0" dirty="0">
                <a:solidFill>
                  <a:srgbClr val="FF0000"/>
                </a:solidFill>
                <a:latin typeface="Times New Roman" panose="02020603050405020304" pitchFamily="18" charset="0"/>
                <a:ea typeface="黑体" panose="02010609060101010101" pitchFamily="49" charset="-122"/>
              </a:rPr>
              <a:t>取代</a:t>
            </a:r>
            <a:endParaRPr lang="en-US" altLang="zh-CN" sz="2400" b="1" kern="0" dirty="0">
              <a:solidFill>
                <a:srgbClr val="FF0000"/>
              </a:solidFill>
              <a:latin typeface="Times New Roman" panose="02020603050405020304" pitchFamily="18" charset="0"/>
              <a:ea typeface="黑体" panose="02010609060101010101" pitchFamily="49" charset="-122"/>
            </a:endParaRPr>
          </a:p>
          <a:p>
            <a:pPr>
              <a:lnSpc>
                <a:spcPct val="120000"/>
              </a:lnSpc>
              <a:defRPr/>
            </a:pPr>
            <a:endParaRPr lang="en-US" altLang="zh-CN" sz="2400" b="1" kern="0" dirty="0">
              <a:solidFill>
                <a:srgbClr val="FF0000"/>
              </a:solidFill>
              <a:latin typeface="Times New Roman" panose="02020603050405020304" pitchFamily="18" charset="0"/>
              <a:ea typeface="黑体" panose="02010609060101010101" pitchFamily="49" charset="-122"/>
            </a:endParaRPr>
          </a:p>
          <a:p>
            <a:pPr marL="0" indent="0">
              <a:lnSpc>
                <a:spcPct val="120000"/>
              </a:lnSpc>
              <a:buNone/>
              <a:defRPr/>
            </a:pPr>
            <a:endParaRPr lang="zh-CN" altLang="en-US" sz="2400" b="1" kern="0" dirty="0">
              <a:latin typeface="Times New Roman" panose="02020603050405020304" pitchFamily="18" charset="0"/>
              <a:ea typeface="黑体" panose="02010609060101010101" pitchFamily="49" charset="-122"/>
            </a:endParaRPr>
          </a:p>
          <a:p>
            <a:pPr>
              <a:lnSpc>
                <a:spcPct val="120000"/>
              </a:lnSpc>
              <a:defRPr/>
            </a:pPr>
            <a:r>
              <a:rPr lang="en-US" altLang="zh-CN" sz="2400" b="1" kern="0" dirty="0">
                <a:latin typeface="Times New Roman" panose="02020603050405020304" pitchFamily="18" charset="0"/>
                <a:ea typeface="黑体" panose="02010609060101010101" pitchFamily="49" charset="-122"/>
              </a:rPr>
              <a:t>(c) </a:t>
            </a:r>
            <a:r>
              <a:rPr lang="zh-CN" altLang="en-US" sz="2400" b="1" kern="0" dirty="0">
                <a:latin typeface="Times New Roman" panose="02020603050405020304" pitchFamily="18" charset="0"/>
                <a:ea typeface="黑体" panose="02010609060101010101" pitchFamily="49" charset="-122"/>
              </a:rPr>
              <a:t>具有特殊稳定性 </a:t>
            </a:r>
          </a:p>
        </p:txBody>
      </p:sp>
      <p:sp>
        <p:nvSpPr>
          <p:cNvPr id="10243" name="矩形 8">
            <a:extLst>
              <a:ext uri="{FF2B5EF4-FFF2-40B4-BE49-F238E27FC236}">
                <a16:creationId xmlns:a16="http://schemas.microsoft.com/office/drawing/2014/main" id="{72E3903E-B55D-4555-90C4-67027FFFCEC3}"/>
              </a:ext>
            </a:extLst>
          </p:cNvPr>
          <p:cNvSpPr>
            <a:spLocks noChangeArrowheads="1"/>
          </p:cNvSpPr>
          <p:nvPr/>
        </p:nvSpPr>
        <p:spPr bwMode="auto">
          <a:xfrm>
            <a:off x="228600" y="457200"/>
            <a:ext cx="7467518" cy="57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en-US" altLang="zh-CN" sz="2800" b="1" dirty="0">
                <a:solidFill>
                  <a:schemeClr val="tx2"/>
                </a:solidFill>
                <a:latin typeface="Arial" panose="020B0604020202020204" pitchFamily="34" charset="0"/>
              </a:rPr>
              <a:t>1.2 Structure —</a:t>
            </a:r>
            <a:r>
              <a:rPr lang="zh-CN" altLang="en-US" sz="2800" b="1" dirty="0">
                <a:solidFill>
                  <a:schemeClr val="tx2"/>
                </a:solidFill>
                <a:latin typeface="Arial" panose="020B0604020202020204" pitchFamily="34" charset="0"/>
              </a:rPr>
              <a:t>结构</a:t>
            </a:r>
            <a:r>
              <a:rPr lang="zh-CN" altLang="en-US" sz="2800" b="1" dirty="0">
                <a:solidFill>
                  <a:srgbClr val="FF0000"/>
                </a:solidFill>
                <a:latin typeface="Arial" panose="020B0604020202020204" pitchFamily="34" charset="0"/>
              </a:rPr>
              <a:t>材料讲到这里</a:t>
            </a:r>
            <a:endParaRPr lang="zh-CN" altLang="en-US" sz="2800" dirty="0">
              <a:solidFill>
                <a:srgbClr val="FF0000"/>
              </a:solidFill>
              <a:latin typeface="Arial" panose="020B0604020202020204" pitchFamily="34" charset="0"/>
            </a:endParaRPr>
          </a:p>
        </p:txBody>
      </p:sp>
      <p:graphicFrame>
        <p:nvGraphicFramePr>
          <p:cNvPr id="4" name="对象 3">
            <a:extLst>
              <a:ext uri="{FF2B5EF4-FFF2-40B4-BE49-F238E27FC236}">
                <a16:creationId xmlns:a16="http://schemas.microsoft.com/office/drawing/2014/main" id="{6FC0C3AA-2141-401F-800A-A2B1D15C65DD}"/>
              </a:ext>
            </a:extLst>
          </p:cNvPr>
          <p:cNvGraphicFramePr>
            <a:graphicFrameLocks noChangeAspect="1"/>
          </p:cNvGraphicFramePr>
          <p:nvPr>
            <p:extLst>
              <p:ext uri="{D42A27DB-BD31-4B8C-83A1-F6EECF244321}">
                <p14:modId xmlns:p14="http://schemas.microsoft.com/office/powerpoint/2010/main" val="2410242016"/>
              </p:ext>
            </p:extLst>
          </p:nvPr>
        </p:nvGraphicFramePr>
        <p:xfrm>
          <a:off x="2572659" y="4038584"/>
          <a:ext cx="3998681" cy="620914"/>
        </p:xfrm>
        <a:graphic>
          <a:graphicData uri="http://schemas.openxmlformats.org/presentationml/2006/ole">
            <mc:AlternateContent xmlns:mc="http://schemas.openxmlformats.org/markup-compatibility/2006">
              <mc:Choice xmlns:v="urn:schemas-microsoft-com:vml" Requires="v">
                <p:oleObj spid="_x0000_s85122" name="CS ChemDraw Drawing" r:id="rId3" imgW="3454703" imgH="534468" progId="ChemDraw.Document.6.0">
                  <p:embed/>
                </p:oleObj>
              </mc:Choice>
              <mc:Fallback>
                <p:oleObj name="CS ChemDraw Drawing" r:id="rId3" imgW="3454703" imgH="534468" progId="ChemDraw.Document.6.0">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2659" y="4038584"/>
                        <a:ext cx="3998681" cy="620914"/>
                      </a:xfrm>
                      <a:prstGeom prst="rect">
                        <a:avLst/>
                      </a:prstGeom>
                      <a:noFill/>
                      <a:ln>
                        <a:noFill/>
                      </a:ln>
                      <a:effectLst/>
                    </p:spPr>
                  </p:pic>
                </p:oleObj>
              </mc:Fallback>
            </mc:AlternateContent>
          </a:graphicData>
        </a:graphic>
      </p:graphicFrame>
      <p:graphicFrame>
        <p:nvGraphicFramePr>
          <p:cNvPr id="5" name="对象 4">
            <a:extLst>
              <a:ext uri="{FF2B5EF4-FFF2-40B4-BE49-F238E27FC236}">
                <a16:creationId xmlns:a16="http://schemas.microsoft.com/office/drawing/2014/main" id="{3F252205-F1F0-43CC-BD46-13CC9DE5CA07}"/>
              </a:ext>
            </a:extLst>
          </p:cNvPr>
          <p:cNvGraphicFramePr>
            <a:graphicFrameLocks noChangeAspect="1"/>
          </p:cNvGraphicFramePr>
          <p:nvPr>
            <p:extLst>
              <p:ext uri="{D42A27DB-BD31-4B8C-83A1-F6EECF244321}">
                <p14:modId xmlns:p14="http://schemas.microsoft.com/office/powerpoint/2010/main" val="143082930"/>
              </p:ext>
            </p:extLst>
          </p:nvPr>
        </p:nvGraphicFramePr>
        <p:xfrm>
          <a:off x="1727596" y="5336728"/>
          <a:ext cx="5688806" cy="683004"/>
        </p:xfrm>
        <a:graphic>
          <a:graphicData uri="http://schemas.openxmlformats.org/presentationml/2006/ole">
            <mc:AlternateContent xmlns:mc="http://schemas.openxmlformats.org/markup-compatibility/2006">
              <mc:Choice xmlns:v="urn:schemas-microsoft-com:vml" Requires="v">
                <p:oleObj spid="_x0000_s85123" name="CS ChemDraw Drawing" r:id="rId5" imgW="4519890" imgH="542297" progId="ChemDraw.Document.6.0">
                  <p:embed/>
                </p:oleObj>
              </mc:Choice>
              <mc:Fallback>
                <p:oleObj name="CS ChemDraw Drawing" r:id="rId5" imgW="4519890" imgH="542297" progId="ChemDraw.Document.6.0">
                  <p:embed/>
                  <p:pic>
                    <p:nvPicPr>
                      <p:cNvPr id="5"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596" y="5336728"/>
                        <a:ext cx="5688806" cy="683004"/>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097CD446-4DAC-4854-9F2E-465D752CA65D}"/>
              </a:ext>
            </a:extLst>
          </p:cNvPr>
          <p:cNvSpPr>
            <a:spLocks noGrp="1"/>
          </p:cNvSpPr>
          <p:nvPr>
            <p:ph type="dt" sz="half" idx="10"/>
          </p:nvPr>
        </p:nvSpPr>
        <p:spPr/>
        <p:txBody>
          <a:bodyPr/>
          <a:lstStyle/>
          <a:p>
            <a:pPr>
              <a:defRPr/>
            </a:pPr>
            <a:fld id="{D995BF1A-1E8B-4806-9444-7A3403D86B84}" type="datetime11">
              <a:rPr lang="zh-CN" altLang="en-US" smtClean="0"/>
              <a:t>13:39:02</a:t>
            </a:fld>
            <a:endParaRPr lang="en-US"/>
          </a:p>
        </p:txBody>
      </p:sp>
      <p:sp>
        <p:nvSpPr>
          <p:cNvPr id="6" name="灯片编号占位符 5">
            <a:extLst>
              <a:ext uri="{FF2B5EF4-FFF2-40B4-BE49-F238E27FC236}">
                <a16:creationId xmlns:a16="http://schemas.microsoft.com/office/drawing/2014/main" id="{28F69940-4150-4476-A489-FEFE05D0852B}"/>
              </a:ext>
            </a:extLst>
          </p:cNvPr>
          <p:cNvSpPr>
            <a:spLocks noGrp="1"/>
          </p:cNvSpPr>
          <p:nvPr>
            <p:ph type="sldNum" sz="quarter" idx="12"/>
          </p:nvPr>
        </p:nvSpPr>
        <p:spPr/>
        <p:txBody>
          <a:bodyPr/>
          <a:lstStyle/>
          <a:p>
            <a:fld id="{8A709BD3-85C3-42A7-8D66-86EF4A2C91EF}" type="slidenum">
              <a:rPr lang="en-US" altLang="zh-CN" smtClean="0"/>
              <a:pPr/>
              <a:t>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a:extLst>
              <a:ext uri="{FF2B5EF4-FFF2-40B4-BE49-F238E27FC236}">
                <a16:creationId xmlns:a16="http://schemas.microsoft.com/office/drawing/2014/main" id="{BF5CE247-ED78-425A-9B18-DB14101BA0B1}"/>
              </a:ext>
            </a:extLst>
          </p:cNvPr>
          <p:cNvSpPr txBox="1">
            <a:spLocks noChangeArrowheads="1"/>
          </p:cNvSpPr>
          <p:nvPr/>
        </p:nvSpPr>
        <p:spPr bwMode="auto">
          <a:xfrm>
            <a:off x="685800" y="2438400"/>
            <a:ext cx="4267200" cy="822325"/>
          </a:xfrm>
          <a:prstGeom prst="rect">
            <a:avLst/>
          </a:prstGeom>
          <a:noFill/>
          <a:ln w="9525">
            <a:noFill/>
            <a:miter lim="800000"/>
            <a:headEnd/>
            <a:tailEnd/>
          </a:ln>
          <a:effectLst/>
        </p:spPr>
        <p:txBody>
          <a:bodyPr>
            <a:spAutoFit/>
          </a:bodyPr>
          <a:lstStyle/>
          <a:p>
            <a:pPr>
              <a:defRPr/>
            </a:pPr>
            <a:r>
              <a:rPr lang="zh-CN" altLang="en-US" sz="2400">
                <a:solidFill>
                  <a:srgbClr val="CC3300"/>
                </a:solidFill>
                <a:effectLst>
                  <a:outerShdw blurRad="38100" dist="38100" dir="2700000" algn="tl">
                    <a:srgbClr val="C0C0C0"/>
                  </a:outerShdw>
                </a:effectLst>
                <a:latin typeface="黑体" pitchFamily="2" charset="-122"/>
                <a:ea typeface="黑体" pitchFamily="2" charset="-122"/>
              </a:rPr>
              <a:t>错误概念：混合物</a:t>
            </a:r>
          </a:p>
          <a:p>
            <a:pPr>
              <a:defRPr/>
            </a:pPr>
            <a:r>
              <a:rPr lang="zh-CN" altLang="en-US" sz="2400">
                <a:solidFill>
                  <a:srgbClr val="CC3300"/>
                </a:solidFill>
                <a:effectLst>
                  <a:outerShdw blurRad="38100" dist="38100" dir="2700000" algn="tl">
                    <a:srgbClr val="C0C0C0"/>
                  </a:outerShdw>
                </a:effectLst>
                <a:latin typeface="黑体" pitchFamily="2" charset="-122"/>
                <a:ea typeface="黑体" pitchFamily="2" charset="-122"/>
              </a:rPr>
              <a:t>          互变异构</a:t>
            </a:r>
          </a:p>
        </p:txBody>
      </p:sp>
      <p:sp>
        <p:nvSpPr>
          <p:cNvPr id="10249" name="Text Box 9">
            <a:extLst>
              <a:ext uri="{FF2B5EF4-FFF2-40B4-BE49-F238E27FC236}">
                <a16:creationId xmlns:a16="http://schemas.microsoft.com/office/drawing/2014/main" id="{09163DB0-F846-470A-939C-DA921BC7A680}"/>
              </a:ext>
            </a:extLst>
          </p:cNvPr>
          <p:cNvSpPr txBox="1">
            <a:spLocks noChangeArrowheads="1"/>
          </p:cNvSpPr>
          <p:nvPr/>
        </p:nvSpPr>
        <p:spPr bwMode="auto">
          <a:xfrm>
            <a:off x="684213" y="3429000"/>
            <a:ext cx="7926387" cy="2100263"/>
          </a:xfrm>
          <a:prstGeom prst="rect">
            <a:avLst/>
          </a:prstGeom>
          <a:noFill/>
          <a:ln w="9525">
            <a:noFill/>
            <a:miter lim="800000"/>
            <a:headEnd/>
            <a:tailEnd/>
          </a:ln>
          <a:effectLst/>
        </p:spPr>
        <p:txBody>
          <a:bodyPr>
            <a:spAutoFit/>
          </a:bodyPr>
          <a:lstStyle>
            <a:lvl1pPr marL="539750" indent="-539750" eaLnBrk="0" hangingPunct="0">
              <a:defRPr>
                <a:solidFill>
                  <a:schemeClr val="tx1"/>
                </a:solidFill>
                <a:latin typeface="Arial" panose="020B0604020202020204" pitchFamily="34" charset="0"/>
                <a:ea typeface="宋体" panose="02010600030101010101" pitchFamily="2" charset="-122"/>
              </a:defRPr>
            </a:lvl1pPr>
            <a:lvl2pPr marL="1184275" indent="-285750" eaLnBrk="0" hangingPunct="0">
              <a:defRPr>
                <a:solidFill>
                  <a:schemeClr val="tx1"/>
                </a:solidFill>
                <a:latin typeface="Arial" panose="020B0604020202020204" pitchFamily="34" charset="0"/>
                <a:ea typeface="宋体" panose="02010600030101010101" pitchFamily="2" charset="-122"/>
              </a:defRPr>
            </a:lvl2pPr>
            <a:lvl3pPr marL="1592263" indent="-228600" eaLnBrk="0" hangingPunct="0">
              <a:defRPr>
                <a:solidFill>
                  <a:schemeClr val="tx1"/>
                </a:solidFill>
                <a:latin typeface="Arial" panose="020B0604020202020204" pitchFamily="34" charset="0"/>
                <a:ea typeface="宋体" panose="02010600030101010101" pitchFamily="2" charset="-122"/>
              </a:defRPr>
            </a:lvl3pPr>
            <a:lvl4pPr marL="2000250" indent="-228600" eaLnBrk="0" hangingPunct="0">
              <a:defRPr>
                <a:solidFill>
                  <a:schemeClr val="tx1"/>
                </a:solidFill>
                <a:latin typeface="Arial" panose="020B0604020202020204" pitchFamily="34" charset="0"/>
                <a:ea typeface="宋体" panose="02010600030101010101" pitchFamily="2" charset="-122"/>
              </a:defRPr>
            </a:lvl4pPr>
            <a:lvl5pPr marL="2408238" indent="-228600" eaLnBrk="0" hangingPunct="0">
              <a:defRPr>
                <a:solidFill>
                  <a:schemeClr val="tx1"/>
                </a:solidFill>
                <a:latin typeface="Arial" panose="020B0604020202020204" pitchFamily="34" charset="0"/>
                <a:ea typeface="宋体" panose="02010600030101010101" pitchFamily="2" charset="-122"/>
              </a:defRPr>
            </a:lvl5pPr>
            <a:lvl6pPr marL="2865438"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322638"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779838"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37038"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Wingdings" panose="05000000000000000000" pitchFamily="2" charset="2"/>
              <a:buChar char="u"/>
            </a:pPr>
            <a:r>
              <a:rPr lang="en-US" altLang="zh-CN" sz="2400">
                <a:solidFill>
                  <a:srgbClr val="663300"/>
                </a:solidFill>
                <a:effectLst>
                  <a:outerShdw blurRad="38100" dist="38100" dir="2700000" algn="tl">
                    <a:srgbClr val="C0C0C0"/>
                  </a:outerShdw>
                </a:effectLst>
                <a:ea typeface="黑体" panose="02010609060101010101" pitchFamily="49" charset="-122"/>
              </a:rPr>
              <a:t>“</a:t>
            </a:r>
            <a:r>
              <a:rPr lang="zh-CN" altLang="en-US" sz="2400">
                <a:solidFill>
                  <a:srgbClr val="FF0000"/>
                </a:solidFill>
                <a:effectLst>
                  <a:outerShdw blurRad="38100" dist="38100" dir="2700000" algn="tl">
                    <a:srgbClr val="C0C0C0"/>
                  </a:outerShdw>
                </a:effectLst>
                <a:ea typeface="黑体" panose="02010609060101010101" pitchFamily="49" charset="-122"/>
              </a:rPr>
              <a:t>杂化体</a:t>
            </a:r>
            <a:r>
              <a:rPr lang="zh-CN" altLang="en-US" sz="2400">
                <a:solidFill>
                  <a:srgbClr val="663300"/>
                </a:solidFill>
                <a:effectLst>
                  <a:outerShdw blurRad="38100" dist="38100" dir="2700000" algn="tl">
                    <a:srgbClr val="C0C0C0"/>
                  </a:outerShdw>
                </a:effectLst>
                <a:ea typeface="黑体" panose="02010609060101010101" pitchFamily="49" charset="-122"/>
              </a:rPr>
              <a:t>”是一个有确定结构的单一体，它不能用任何一个极限结构来代替。</a:t>
            </a:r>
          </a:p>
          <a:p>
            <a:pPr eaLnBrk="1" hangingPunct="1">
              <a:lnSpc>
                <a:spcPct val="110000"/>
              </a:lnSpc>
              <a:buFont typeface="Wingdings" panose="05000000000000000000" pitchFamily="2" charset="2"/>
              <a:buChar char="u"/>
            </a:pPr>
            <a:r>
              <a:rPr lang="zh-CN" altLang="en-US" sz="2400">
                <a:solidFill>
                  <a:srgbClr val="663300"/>
                </a:solidFill>
                <a:effectLst>
                  <a:outerShdw blurRad="38100" dist="38100" dir="2700000" algn="tl">
                    <a:srgbClr val="C0C0C0"/>
                  </a:outerShdw>
                </a:effectLst>
                <a:ea typeface="黑体" panose="02010609060101010101" pitchFamily="49" charset="-122"/>
              </a:rPr>
              <a:t>实际上，</a:t>
            </a:r>
            <a:r>
              <a:rPr lang="zh-CN" altLang="en-US" sz="2400">
                <a:solidFill>
                  <a:srgbClr val="FF0000"/>
                </a:solidFill>
                <a:effectLst>
                  <a:outerShdw blurRad="38100" dist="38100" dir="2700000" algn="tl">
                    <a:srgbClr val="C0C0C0"/>
                  </a:outerShdw>
                </a:effectLst>
                <a:ea typeface="黑体" panose="02010609060101010101" pitchFamily="49" charset="-122"/>
              </a:rPr>
              <a:t>极限结构</a:t>
            </a:r>
            <a:r>
              <a:rPr lang="zh-CN" altLang="en-US" sz="2400">
                <a:solidFill>
                  <a:srgbClr val="663300"/>
                </a:solidFill>
                <a:effectLst>
                  <a:outerShdw blurRad="38100" dist="38100" dir="2700000" algn="tl">
                    <a:srgbClr val="C0C0C0"/>
                  </a:outerShdw>
                </a:effectLst>
                <a:ea typeface="黑体" panose="02010609060101010101" pitchFamily="49" charset="-122"/>
              </a:rPr>
              <a:t>是不存在的，只是目前尚未找到一个合适的方式来表示真实结构，只好用一些我们熟知的表示方式来理解。</a:t>
            </a:r>
          </a:p>
        </p:txBody>
      </p:sp>
      <p:pic>
        <p:nvPicPr>
          <p:cNvPr id="59397" name="Picture 12">
            <a:extLst>
              <a:ext uri="{FF2B5EF4-FFF2-40B4-BE49-F238E27FC236}">
                <a16:creationId xmlns:a16="http://schemas.microsoft.com/office/drawing/2014/main" id="{5F77A467-79A8-40A7-9AD2-A52259FD1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38200"/>
            <a:ext cx="70580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5DC56CE4-2A10-4469-AE3E-9B0FE8424702}"/>
              </a:ext>
            </a:extLst>
          </p:cNvPr>
          <p:cNvSpPr txBox="1">
            <a:spLocks noChangeArrowheads="1"/>
          </p:cNvSpPr>
          <p:nvPr/>
        </p:nvSpPr>
        <p:spPr bwMode="auto">
          <a:xfrm>
            <a:off x="533400" y="1270000"/>
            <a:ext cx="8001000" cy="137160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7030A0"/>
                </a:solidFill>
                <a:effectLst>
                  <a:outerShdw blurRad="38100" dist="38100" dir="2700000" algn="tl">
                    <a:srgbClr val="C0C0C0"/>
                  </a:outerShdw>
                </a:effectLst>
                <a:ea typeface="黑体" panose="02010609060101010101" pitchFamily="49" charset="-122"/>
              </a:rPr>
              <a:t>(C)</a:t>
            </a:r>
            <a:r>
              <a:rPr lang="en-US" altLang="zh-CN" sz="2400">
                <a:solidFill>
                  <a:srgbClr val="7030A0"/>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400">
                <a:solidFill>
                  <a:srgbClr val="7030A0"/>
                </a:solidFill>
                <a:effectLst>
                  <a:outerShdw blurRad="38100" dist="38100" dir="2700000" algn="tl">
                    <a:srgbClr val="C0C0C0"/>
                  </a:outerShdw>
                </a:effectLst>
                <a:latin typeface="黑体" panose="02010609060101010101" pitchFamily="49" charset="-122"/>
                <a:ea typeface="黑体" panose="02010609060101010101" pitchFamily="49" charset="-122"/>
              </a:rPr>
              <a:t>书写原则：</a:t>
            </a:r>
          </a:p>
          <a:p>
            <a:pPr eaLnBrk="1" hangingPunct="1">
              <a:lnSpc>
                <a:spcPct val="125000"/>
              </a:lnSpc>
            </a:pPr>
            <a:r>
              <a:rPr lang="zh-CN" altLang="en-US" sz="2400">
                <a:solidFill>
                  <a:schemeClr val="accent1"/>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en-US" altLang="zh-CN" sz="2400">
                <a:solidFill>
                  <a:schemeClr val="accent1"/>
                </a:solidFill>
                <a:effectLst>
                  <a:outerShdw blurRad="38100" dist="38100" dir="2700000" algn="tl">
                    <a:srgbClr val="C0C0C0"/>
                  </a:outerShdw>
                </a:effectLst>
                <a:latin typeface="黑体" panose="02010609060101010101" pitchFamily="49" charset="-122"/>
                <a:ea typeface="黑体" panose="02010609060101010101" pitchFamily="49" charset="-122"/>
              </a:rPr>
              <a:t>1</a:t>
            </a:r>
            <a:r>
              <a:rPr lang="zh-CN" altLang="en-US" sz="2400">
                <a:solidFill>
                  <a:schemeClr val="accent1"/>
                </a:solidFill>
                <a:effectLst>
                  <a:outerShdw blurRad="38100" dist="38100" dir="2700000" algn="tl">
                    <a:srgbClr val="C0C0C0"/>
                  </a:outerShdw>
                </a:effectLst>
                <a:latin typeface="黑体" panose="02010609060101010101" pitchFamily="49" charset="-122"/>
                <a:ea typeface="黑体" panose="02010609060101010101" pitchFamily="49" charset="-122"/>
              </a:rPr>
              <a:t>、各极限式结构中原子在空间的位置应相同，它们之间的差别仅在于电子的排列不同。</a:t>
            </a:r>
          </a:p>
        </p:txBody>
      </p:sp>
      <p:pic>
        <p:nvPicPr>
          <p:cNvPr id="60420" name="Picture 7">
            <a:extLst>
              <a:ext uri="{FF2B5EF4-FFF2-40B4-BE49-F238E27FC236}">
                <a16:creationId xmlns:a16="http://schemas.microsoft.com/office/drawing/2014/main" id="{C206C284-6172-4B21-BE58-BA0EB1AE19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325" y="2881313"/>
            <a:ext cx="394335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8">
            <a:extLst>
              <a:ext uri="{FF2B5EF4-FFF2-40B4-BE49-F238E27FC236}">
                <a16:creationId xmlns:a16="http://schemas.microsoft.com/office/drawing/2014/main" id="{670A8667-338C-4F8C-BD14-AFAC25BD6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188" y="4267200"/>
            <a:ext cx="30956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26" name="Group 10">
            <a:extLst>
              <a:ext uri="{FF2B5EF4-FFF2-40B4-BE49-F238E27FC236}">
                <a16:creationId xmlns:a16="http://schemas.microsoft.com/office/drawing/2014/main" id="{6CC56E6B-E6C1-4480-86AD-58826CB70DE6}"/>
              </a:ext>
            </a:extLst>
          </p:cNvPr>
          <p:cNvGrpSpPr>
            <a:grpSpLocks/>
          </p:cNvGrpSpPr>
          <p:nvPr/>
        </p:nvGrpSpPr>
        <p:grpSpPr bwMode="auto">
          <a:xfrm>
            <a:off x="4343400" y="2971800"/>
            <a:ext cx="457200" cy="762000"/>
            <a:chOff x="2736" y="1872"/>
            <a:chExt cx="288" cy="480"/>
          </a:xfrm>
        </p:grpSpPr>
        <p:sp>
          <p:nvSpPr>
            <p:cNvPr id="60423" name="Line 7">
              <a:extLst>
                <a:ext uri="{FF2B5EF4-FFF2-40B4-BE49-F238E27FC236}">
                  <a16:creationId xmlns:a16="http://schemas.microsoft.com/office/drawing/2014/main" id="{EA7C9B07-8405-4805-8566-E5901240E3E5}"/>
                </a:ext>
              </a:extLst>
            </p:cNvPr>
            <p:cNvSpPr>
              <a:spLocks noChangeShapeType="1"/>
            </p:cNvSpPr>
            <p:nvPr/>
          </p:nvSpPr>
          <p:spPr bwMode="auto">
            <a:xfrm>
              <a:off x="2736" y="1872"/>
              <a:ext cx="288" cy="48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4" name="Line 8">
              <a:extLst>
                <a:ext uri="{FF2B5EF4-FFF2-40B4-BE49-F238E27FC236}">
                  <a16:creationId xmlns:a16="http://schemas.microsoft.com/office/drawing/2014/main" id="{223DA0A7-3B45-4B72-A3DC-C010E4445B5C}"/>
                </a:ext>
              </a:extLst>
            </p:cNvPr>
            <p:cNvSpPr>
              <a:spLocks noChangeShapeType="1"/>
            </p:cNvSpPr>
            <p:nvPr/>
          </p:nvSpPr>
          <p:spPr bwMode="auto">
            <a:xfrm flipH="1">
              <a:off x="2736" y="1872"/>
              <a:ext cx="288" cy="43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427" name="Group 11">
            <a:extLst>
              <a:ext uri="{FF2B5EF4-FFF2-40B4-BE49-F238E27FC236}">
                <a16:creationId xmlns:a16="http://schemas.microsoft.com/office/drawing/2014/main" id="{A42BDA6F-CC07-4FFB-8A39-8F9C0DA4625E}"/>
              </a:ext>
            </a:extLst>
          </p:cNvPr>
          <p:cNvGrpSpPr>
            <a:grpSpLocks/>
          </p:cNvGrpSpPr>
          <p:nvPr/>
        </p:nvGrpSpPr>
        <p:grpSpPr bwMode="auto">
          <a:xfrm>
            <a:off x="4343400" y="4495800"/>
            <a:ext cx="457200" cy="762000"/>
            <a:chOff x="2736" y="1872"/>
            <a:chExt cx="288" cy="480"/>
          </a:xfrm>
        </p:grpSpPr>
        <p:sp>
          <p:nvSpPr>
            <p:cNvPr id="60428" name="Line 12">
              <a:extLst>
                <a:ext uri="{FF2B5EF4-FFF2-40B4-BE49-F238E27FC236}">
                  <a16:creationId xmlns:a16="http://schemas.microsoft.com/office/drawing/2014/main" id="{0B07CEC4-C0AE-47BB-A253-46EE2C51469C}"/>
                </a:ext>
              </a:extLst>
            </p:cNvPr>
            <p:cNvSpPr>
              <a:spLocks noChangeShapeType="1"/>
            </p:cNvSpPr>
            <p:nvPr/>
          </p:nvSpPr>
          <p:spPr bwMode="auto">
            <a:xfrm>
              <a:off x="2736" y="1872"/>
              <a:ext cx="288" cy="48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429" name="Line 13">
              <a:extLst>
                <a:ext uri="{FF2B5EF4-FFF2-40B4-BE49-F238E27FC236}">
                  <a16:creationId xmlns:a16="http://schemas.microsoft.com/office/drawing/2014/main" id="{1A0AA33B-B550-41F2-B2F5-073A80EA0EC1}"/>
                </a:ext>
              </a:extLst>
            </p:cNvPr>
            <p:cNvSpPr>
              <a:spLocks noChangeShapeType="1"/>
            </p:cNvSpPr>
            <p:nvPr/>
          </p:nvSpPr>
          <p:spPr bwMode="auto">
            <a:xfrm flipH="1">
              <a:off x="2736" y="1872"/>
              <a:ext cx="288" cy="43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5A959C74-453B-41A8-ADF0-29B321601F8C}"/>
              </a:ext>
            </a:extLst>
          </p:cNvPr>
          <p:cNvSpPr txBox="1">
            <a:spLocks noChangeArrowheads="1"/>
          </p:cNvSpPr>
          <p:nvPr/>
        </p:nvSpPr>
        <p:spPr bwMode="auto">
          <a:xfrm>
            <a:off x="685800" y="1060450"/>
            <a:ext cx="7315200" cy="830263"/>
          </a:xfrm>
          <a:prstGeom prst="rect">
            <a:avLst/>
          </a:prstGeom>
          <a:noFill/>
          <a:ln w="9525">
            <a:noFill/>
            <a:miter lim="800000"/>
            <a:headEnd/>
            <a:tailEnd/>
          </a:ln>
          <a:effectLst/>
        </p:spPr>
        <p:txBody>
          <a:bodyPr>
            <a:spAutoFit/>
          </a:bodyPr>
          <a:lstStyle/>
          <a:p>
            <a:pPr indent="661988">
              <a:defRPr/>
            </a:pPr>
            <a:r>
              <a:rPr lang="en-US" altLang="zh-CN" sz="2400" dirty="0">
                <a:solidFill>
                  <a:schemeClr val="accent1"/>
                </a:solidFill>
                <a:effectLst>
                  <a:outerShdw blurRad="38100" dist="38100" dir="2700000" algn="tl">
                    <a:srgbClr val="C0C0C0"/>
                  </a:outerShdw>
                </a:effectLst>
                <a:latin typeface="黑体" pitchFamily="2" charset="-122"/>
                <a:ea typeface="黑体" pitchFamily="2" charset="-122"/>
              </a:rPr>
              <a:t> 2</a:t>
            </a:r>
            <a:r>
              <a:rPr lang="zh-CN" altLang="en-US" sz="2400" dirty="0">
                <a:solidFill>
                  <a:schemeClr val="accent1"/>
                </a:solidFill>
                <a:effectLst>
                  <a:outerShdw blurRad="38100" dist="38100" dir="2700000" algn="tl">
                    <a:srgbClr val="C0C0C0"/>
                  </a:outerShdw>
                </a:effectLst>
                <a:latin typeface="黑体" pitchFamily="2" charset="-122"/>
                <a:ea typeface="黑体" pitchFamily="2" charset="-122"/>
              </a:rPr>
              <a:t>、所有极限式中，配对的或未配对的电子数应相同（已配对电子应成对地移动）。</a:t>
            </a:r>
          </a:p>
        </p:txBody>
      </p:sp>
      <p:pic>
        <p:nvPicPr>
          <p:cNvPr id="61443" name="Picture 7">
            <a:extLst>
              <a:ext uri="{FF2B5EF4-FFF2-40B4-BE49-F238E27FC236}">
                <a16:creationId xmlns:a16="http://schemas.microsoft.com/office/drawing/2014/main" id="{D4F73AE3-754F-4276-9020-6069ED6B7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538" y="2265363"/>
            <a:ext cx="359092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
            <a:extLst>
              <a:ext uri="{FF2B5EF4-FFF2-40B4-BE49-F238E27FC236}">
                <a16:creationId xmlns:a16="http://schemas.microsoft.com/office/drawing/2014/main" id="{9C998002-3146-40FF-8FFF-EC05ADC37CD3}"/>
              </a:ext>
            </a:extLst>
          </p:cNvPr>
          <p:cNvSpPr txBox="1">
            <a:spLocks noChangeArrowheads="1"/>
          </p:cNvSpPr>
          <p:nvPr/>
        </p:nvSpPr>
        <p:spPr bwMode="auto">
          <a:xfrm>
            <a:off x="685800" y="3803650"/>
            <a:ext cx="7620000" cy="2063750"/>
          </a:xfrm>
          <a:prstGeom prst="rect">
            <a:avLst/>
          </a:prstGeom>
          <a:noFill/>
          <a:ln w="9525">
            <a:noFill/>
            <a:miter lim="800000"/>
            <a:headEnd/>
            <a:tailEnd/>
          </a:ln>
          <a:effectLst/>
        </p:spPr>
        <p:txBody>
          <a:bodyPr>
            <a:spAutoFit/>
          </a:bodyPr>
          <a:lstStyle/>
          <a:p>
            <a:pPr>
              <a:defRPr/>
            </a:pPr>
            <a:r>
              <a:rPr lang="zh-CN" altLang="en-US" sz="2400">
                <a:solidFill>
                  <a:schemeClr val="accent2"/>
                </a:solidFill>
                <a:effectLst>
                  <a:outerShdw blurRad="38100" dist="38100" dir="2700000" algn="tl">
                    <a:srgbClr val="C0C0C0"/>
                  </a:outerShdw>
                </a:effectLst>
                <a:latin typeface="黑体" pitchFamily="2" charset="-122"/>
                <a:ea typeface="黑体" pitchFamily="2" charset="-122"/>
              </a:rPr>
              <a:t>书写方法：</a:t>
            </a:r>
          </a:p>
          <a:p>
            <a:pPr>
              <a:lnSpc>
                <a:spcPct val="130000"/>
              </a:lnSpc>
              <a:defRPr/>
            </a:pPr>
            <a:r>
              <a:rPr lang="zh-CN" altLang="en-US" sz="2400">
                <a:solidFill>
                  <a:schemeClr val="accent2"/>
                </a:solidFill>
                <a:effectLst>
                  <a:outerShdw blurRad="38100" dist="38100" dir="2700000" algn="tl">
                    <a:srgbClr val="C0C0C0"/>
                  </a:outerShdw>
                </a:effectLst>
                <a:latin typeface="黑体" pitchFamily="2" charset="-122"/>
                <a:ea typeface="黑体" pitchFamily="2" charset="-122"/>
              </a:rPr>
              <a:t>    </a:t>
            </a:r>
            <a:r>
              <a:rPr lang="zh-CN" altLang="en-US" sz="2400">
                <a:solidFill>
                  <a:srgbClr val="006600"/>
                </a:solidFill>
                <a:effectLst>
                  <a:outerShdw blurRad="38100" dist="38100" dir="2700000" algn="tl">
                    <a:srgbClr val="C0C0C0"/>
                  </a:outerShdw>
                </a:effectLst>
                <a:latin typeface="黑体" pitchFamily="2" charset="-122"/>
                <a:ea typeface="黑体" pitchFamily="2" charset="-122"/>
              </a:rPr>
              <a:t>用弯箭头表示电子转移的方向，在固定的分子骨架上改变电子分布（保证未成对电子的数目），可以从一个极限式推导出另一个。</a:t>
            </a:r>
          </a:p>
        </p:txBody>
      </p:sp>
      <p:grpSp>
        <p:nvGrpSpPr>
          <p:cNvPr id="61446" name="Group 6">
            <a:extLst>
              <a:ext uri="{FF2B5EF4-FFF2-40B4-BE49-F238E27FC236}">
                <a16:creationId xmlns:a16="http://schemas.microsoft.com/office/drawing/2014/main" id="{4FBE2EB9-0DDD-48D8-A8C6-9E24076D5729}"/>
              </a:ext>
            </a:extLst>
          </p:cNvPr>
          <p:cNvGrpSpPr>
            <a:grpSpLocks/>
          </p:cNvGrpSpPr>
          <p:nvPr/>
        </p:nvGrpSpPr>
        <p:grpSpPr bwMode="auto">
          <a:xfrm>
            <a:off x="4267200" y="3048000"/>
            <a:ext cx="457200" cy="762000"/>
            <a:chOff x="2736" y="1872"/>
            <a:chExt cx="288" cy="480"/>
          </a:xfrm>
        </p:grpSpPr>
        <p:sp>
          <p:nvSpPr>
            <p:cNvPr id="61447" name="Line 7">
              <a:extLst>
                <a:ext uri="{FF2B5EF4-FFF2-40B4-BE49-F238E27FC236}">
                  <a16:creationId xmlns:a16="http://schemas.microsoft.com/office/drawing/2014/main" id="{A5920B16-7681-4D80-9445-A07C5A01BAFA}"/>
                </a:ext>
              </a:extLst>
            </p:cNvPr>
            <p:cNvSpPr>
              <a:spLocks noChangeShapeType="1"/>
            </p:cNvSpPr>
            <p:nvPr/>
          </p:nvSpPr>
          <p:spPr bwMode="auto">
            <a:xfrm>
              <a:off x="2736" y="1872"/>
              <a:ext cx="288" cy="480"/>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48" name="Line 8">
              <a:extLst>
                <a:ext uri="{FF2B5EF4-FFF2-40B4-BE49-F238E27FC236}">
                  <a16:creationId xmlns:a16="http://schemas.microsoft.com/office/drawing/2014/main" id="{F7825307-FA65-4E05-8FB9-043BFAD18585}"/>
                </a:ext>
              </a:extLst>
            </p:cNvPr>
            <p:cNvSpPr>
              <a:spLocks noChangeShapeType="1"/>
            </p:cNvSpPr>
            <p:nvPr/>
          </p:nvSpPr>
          <p:spPr bwMode="auto">
            <a:xfrm flipH="1">
              <a:off x="2736" y="1872"/>
              <a:ext cx="288" cy="432"/>
            </a:xfrm>
            <a:prstGeom prst="line">
              <a:avLst/>
            </a:prstGeom>
            <a:noFill/>
            <a:ln w="381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a:extLst>
              <a:ext uri="{FF2B5EF4-FFF2-40B4-BE49-F238E27FC236}">
                <a16:creationId xmlns:a16="http://schemas.microsoft.com/office/drawing/2014/main" id="{BB8B7BD1-4A4A-4645-9D95-1F3181E5A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8" y="3735388"/>
            <a:ext cx="4271962"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extBox 1">
            <a:extLst>
              <a:ext uri="{FF2B5EF4-FFF2-40B4-BE49-F238E27FC236}">
                <a16:creationId xmlns:a16="http://schemas.microsoft.com/office/drawing/2014/main" id="{372487CB-B72F-4605-9489-0E006BBE7DED}"/>
              </a:ext>
            </a:extLst>
          </p:cNvPr>
          <p:cNvSpPr txBox="1">
            <a:spLocks noChangeArrowheads="1"/>
          </p:cNvSpPr>
          <p:nvPr/>
        </p:nvSpPr>
        <p:spPr bwMode="auto">
          <a:xfrm>
            <a:off x="609600" y="99060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chemeClr val="accent1"/>
                </a:solidFill>
                <a:ea typeface="黑体" panose="02010609060101010101" pitchFamily="49" charset="-122"/>
              </a:rPr>
              <a:t>共振式中电子转移的规律</a:t>
            </a:r>
          </a:p>
        </p:txBody>
      </p:sp>
      <p:sp>
        <p:nvSpPr>
          <p:cNvPr id="62468" name="TextBox 2">
            <a:extLst>
              <a:ext uri="{FF2B5EF4-FFF2-40B4-BE49-F238E27FC236}">
                <a16:creationId xmlns:a16="http://schemas.microsoft.com/office/drawing/2014/main" id="{C8B8C15E-CAD9-47B8-8BE6-EFAD8A75EAA5}"/>
              </a:ext>
            </a:extLst>
          </p:cNvPr>
          <p:cNvSpPr txBox="1">
            <a:spLocks noChangeArrowheads="1"/>
          </p:cNvSpPr>
          <p:nvPr/>
        </p:nvSpPr>
        <p:spPr bwMode="auto">
          <a:xfrm>
            <a:off x="914400" y="165735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p"/>
            </a:pPr>
            <a:r>
              <a:rPr lang="en-US" altLang="zh-CN" sz="2400" b="1">
                <a:solidFill>
                  <a:srgbClr val="663300"/>
                </a:solidFill>
                <a:ea typeface="黑体" panose="02010609060101010101" pitchFamily="49" charset="-122"/>
              </a:rPr>
              <a:t> </a:t>
            </a:r>
            <a:r>
              <a:rPr lang="el-GR" altLang="zh-CN" sz="2400" b="1">
                <a:solidFill>
                  <a:srgbClr val="663300"/>
                </a:solidFill>
                <a:ea typeface="黑体" panose="02010609060101010101" pitchFamily="49" charset="-122"/>
              </a:rPr>
              <a:t>π</a:t>
            </a:r>
            <a:r>
              <a:rPr lang="zh-CN" altLang="en-US" sz="2400" b="1">
                <a:solidFill>
                  <a:srgbClr val="663300"/>
                </a:solidFill>
                <a:ea typeface="黑体" panose="02010609060101010101" pitchFamily="49" charset="-122"/>
              </a:rPr>
              <a:t>电子向正电荷的转移</a:t>
            </a:r>
          </a:p>
        </p:txBody>
      </p:sp>
      <p:pic>
        <p:nvPicPr>
          <p:cNvPr id="2" name="Picture 3">
            <a:extLst>
              <a:ext uri="{FF2B5EF4-FFF2-40B4-BE49-F238E27FC236}">
                <a16:creationId xmlns:a16="http://schemas.microsoft.com/office/drawing/2014/main" id="{2C3E3A98-7154-4639-9EAC-E25AA009D2EA}"/>
              </a:ext>
            </a:extLst>
          </p:cNvPr>
          <p:cNvPicPr>
            <a:picLocks noChangeAspect="1" noChangeArrowheads="1"/>
          </p:cNvPicPr>
          <p:nvPr/>
        </p:nvPicPr>
        <p:blipFill>
          <a:blip r:embed="rId3">
            <a:clrChange>
              <a:clrFrom>
                <a:srgbClr val="FEE9BC"/>
              </a:clrFrom>
              <a:clrTo>
                <a:srgbClr val="FEE9BC">
                  <a:alpha val="0"/>
                </a:srgbClr>
              </a:clrTo>
            </a:clrChange>
            <a:extLst>
              <a:ext uri="{28A0092B-C50C-407E-A947-70E740481C1C}">
                <a14:useLocalDpi xmlns:a14="http://schemas.microsoft.com/office/drawing/2010/main" val="0"/>
              </a:ext>
            </a:extLst>
          </a:blip>
          <a:srcRect/>
          <a:stretch>
            <a:fillRect/>
          </a:stretch>
        </p:blipFill>
        <p:spPr bwMode="auto">
          <a:xfrm>
            <a:off x="1524000" y="2209800"/>
            <a:ext cx="45720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39700" dir="2700000" algn="tl" rotWithShape="0">
                    <a:srgbClr val="333333">
                      <a:alpha val="64999"/>
                    </a:srgbClr>
                  </a:outerShdw>
                </a:effectLst>
              </a14:hiddenEffects>
            </a:ext>
          </a:extLst>
        </p:spPr>
      </p:pic>
      <p:grpSp>
        <p:nvGrpSpPr>
          <p:cNvPr id="62481" name="Group 17">
            <a:extLst>
              <a:ext uri="{FF2B5EF4-FFF2-40B4-BE49-F238E27FC236}">
                <a16:creationId xmlns:a16="http://schemas.microsoft.com/office/drawing/2014/main" id="{08B78F21-C7D5-44A0-9586-84DF4E9CE4B0}"/>
              </a:ext>
            </a:extLst>
          </p:cNvPr>
          <p:cNvGrpSpPr>
            <a:grpSpLocks/>
          </p:cNvGrpSpPr>
          <p:nvPr/>
        </p:nvGrpSpPr>
        <p:grpSpPr bwMode="auto">
          <a:xfrm>
            <a:off x="6553200" y="4038600"/>
            <a:ext cx="1804988" cy="2163763"/>
            <a:chOff x="4128" y="2544"/>
            <a:chExt cx="1137" cy="1363"/>
          </a:xfrm>
        </p:grpSpPr>
        <p:pic>
          <p:nvPicPr>
            <p:cNvPr id="62470" name="Picture 5">
              <a:extLst>
                <a:ext uri="{FF2B5EF4-FFF2-40B4-BE49-F238E27FC236}">
                  <a16:creationId xmlns:a16="http://schemas.microsoft.com/office/drawing/2014/main" id="{CCA3FD7F-9095-4D8C-AE6E-DCD175B58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 y="2709"/>
              <a:ext cx="779" cy="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8">
              <a:extLst>
                <a:ext uri="{FF2B5EF4-FFF2-40B4-BE49-F238E27FC236}">
                  <a16:creationId xmlns:a16="http://schemas.microsoft.com/office/drawing/2014/main" id="{42AF0493-915A-4DE3-8B03-077503AE9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4" y="2613"/>
              <a:ext cx="72"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TextBox 5">
              <a:extLst>
                <a:ext uri="{FF2B5EF4-FFF2-40B4-BE49-F238E27FC236}">
                  <a16:creationId xmlns:a16="http://schemas.microsoft.com/office/drawing/2014/main" id="{201CB014-A773-4529-9680-FA5A9A4B6F04}"/>
                </a:ext>
              </a:extLst>
            </p:cNvPr>
            <p:cNvSpPr txBox="1">
              <a:spLocks noChangeArrowheads="1"/>
            </p:cNvSpPr>
            <p:nvPr/>
          </p:nvSpPr>
          <p:spPr bwMode="auto">
            <a:xfrm>
              <a:off x="4512" y="2544"/>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b="1"/>
                <a:t>δ</a:t>
              </a:r>
              <a:endParaRPr lang="zh-CN" altLang="en-US" b="1"/>
            </a:p>
          </p:txBody>
        </p:sp>
        <p:pic>
          <p:nvPicPr>
            <p:cNvPr id="62473" name="Picture 8">
              <a:extLst>
                <a:ext uri="{FF2B5EF4-FFF2-40B4-BE49-F238E27FC236}">
                  <a16:creationId xmlns:a16="http://schemas.microsoft.com/office/drawing/2014/main" id="{09F78AEF-F4FA-4F9F-B2C3-479455F743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3" y="3114"/>
              <a:ext cx="72"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TextBox 5">
              <a:extLst>
                <a:ext uri="{FF2B5EF4-FFF2-40B4-BE49-F238E27FC236}">
                  <a16:creationId xmlns:a16="http://schemas.microsoft.com/office/drawing/2014/main" id="{7F87BF9D-0F4E-47E3-A6A5-8347AD4C4028}"/>
                </a:ext>
              </a:extLst>
            </p:cNvPr>
            <p:cNvSpPr txBox="1">
              <a:spLocks noChangeArrowheads="1"/>
            </p:cNvSpPr>
            <p:nvPr/>
          </p:nvSpPr>
          <p:spPr bwMode="auto">
            <a:xfrm>
              <a:off x="4992" y="3045"/>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b="1"/>
                <a:t>δ</a:t>
              </a:r>
              <a:endParaRPr lang="zh-CN" altLang="en-US" b="1"/>
            </a:p>
          </p:txBody>
        </p:sp>
        <p:pic>
          <p:nvPicPr>
            <p:cNvPr id="62475" name="Picture 8">
              <a:extLst>
                <a:ext uri="{FF2B5EF4-FFF2-40B4-BE49-F238E27FC236}">
                  <a16:creationId xmlns:a16="http://schemas.microsoft.com/office/drawing/2014/main" id="{68FF077D-60FC-483A-AF03-9428F0B243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 y="3745"/>
              <a:ext cx="72"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6" name="TextBox 5">
              <a:extLst>
                <a:ext uri="{FF2B5EF4-FFF2-40B4-BE49-F238E27FC236}">
                  <a16:creationId xmlns:a16="http://schemas.microsoft.com/office/drawing/2014/main" id="{F82CD5CA-782C-4F1F-BA92-A3E19B4ACF37}"/>
                </a:ext>
              </a:extLst>
            </p:cNvPr>
            <p:cNvSpPr txBox="1">
              <a:spLocks noChangeArrowheads="1"/>
            </p:cNvSpPr>
            <p:nvPr/>
          </p:nvSpPr>
          <p:spPr bwMode="auto">
            <a:xfrm>
              <a:off x="4560" y="3676"/>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b="1"/>
                <a:t>δ</a:t>
              </a:r>
              <a:endParaRPr lang="zh-CN" altLang="en-US" b="1"/>
            </a:p>
          </p:txBody>
        </p:sp>
        <p:pic>
          <p:nvPicPr>
            <p:cNvPr id="62477" name="Picture 8">
              <a:extLst>
                <a:ext uri="{FF2B5EF4-FFF2-40B4-BE49-F238E27FC236}">
                  <a16:creationId xmlns:a16="http://schemas.microsoft.com/office/drawing/2014/main" id="{E51C4E8F-B3E9-4593-A50E-DDA69BB9B6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9" y="3114"/>
              <a:ext cx="72"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8" name="TextBox 5">
              <a:extLst>
                <a:ext uri="{FF2B5EF4-FFF2-40B4-BE49-F238E27FC236}">
                  <a16:creationId xmlns:a16="http://schemas.microsoft.com/office/drawing/2014/main" id="{1ED8B551-6FD8-4F25-A26C-4EBE145B32A9}"/>
                </a:ext>
              </a:extLst>
            </p:cNvPr>
            <p:cNvSpPr txBox="1">
              <a:spLocks noChangeArrowheads="1"/>
            </p:cNvSpPr>
            <p:nvPr/>
          </p:nvSpPr>
          <p:spPr bwMode="auto">
            <a:xfrm>
              <a:off x="4128" y="3045"/>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b="1"/>
                <a:t>δ</a:t>
              </a:r>
              <a:endParaRPr lang="zh-CN" altLang="en-US" b="1"/>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2">
            <a:extLst>
              <a:ext uri="{FF2B5EF4-FFF2-40B4-BE49-F238E27FC236}">
                <a16:creationId xmlns:a16="http://schemas.microsoft.com/office/drawing/2014/main" id="{07964947-4DD4-4710-89D6-DBF6AF19A44E}"/>
              </a:ext>
            </a:extLst>
          </p:cNvPr>
          <p:cNvSpPr txBox="1">
            <a:spLocks noChangeArrowheads="1"/>
          </p:cNvSpPr>
          <p:nvPr/>
        </p:nvSpPr>
        <p:spPr bwMode="auto">
          <a:xfrm>
            <a:off x="685800" y="10668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p"/>
            </a:pPr>
            <a:r>
              <a:rPr lang="zh-CN" altLang="en-US" sz="2400" b="1">
                <a:solidFill>
                  <a:srgbClr val="663300"/>
                </a:solidFill>
                <a:latin typeface="黑体" panose="02010609060101010101" pitchFamily="49" charset="-122"/>
                <a:ea typeface="黑体" panose="02010609060101010101" pitchFamily="49" charset="-122"/>
              </a:rPr>
              <a:t> 电子对沿着</a:t>
            </a:r>
            <a:r>
              <a:rPr lang="el-GR" altLang="zh-CN" sz="2400" b="1">
                <a:solidFill>
                  <a:srgbClr val="663300"/>
                </a:solidFill>
                <a:latin typeface="黑体" panose="02010609060101010101" pitchFamily="49" charset="-122"/>
                <a:ea typeface="黑体" panose="02010609060101010101" pitchFamily="49" charset="-122"/>
              </a:rPr>
              <a:t>π</a:t>
            </a:r>
            <a:r>
              <a:rPr lang="zh-CN" altLang="en-US" sz="2400" b="1">
                <a:solidFill>
                  <a:srgbClr val="663300"/>
                </a:solidFill>
                <a:latin typeface="黑体" panose="02010609060101010101" pitchFamily="49" charset="-122"/>
                <a:ea typeface="黑体" panose="02010609060101010101" pitchFamily="49" charset="-122"/>
              </a:rPr>
              <a:t>键转移</a:t>
            </a:r>
          </a:p>
        </p:txBody>
      </p:sp>
      <p:pic>
        <p:nvPicPr>
          <p:cNvPr id="63491" name="Picture 2">
            <a:extLst>
              <a:ext uri="{FF2B5EF4-FFF2-40B4-BE49-F238E27FC236}">
                <a16:creationId xmlns:a16="http://schemas.microsoft.com/office/drawing/2014/main" id="{FF8ECFDA-F087-4170-993C-468232ED3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905000"/>
            <a:ext cx="493395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3">
            <a:extLst>
              <a:ext uri="{FF2B5EF4-FFF2-40B4-BE49-F238E27FC236}">
                <a16:creationId xmlns:a16="http://schemas.microsoft.com/office/drawing/2014/main" id="{64A49AFC-A196-414F-99CC-7497B445C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613" y="2209800"/>
            <a:ext cx="1246187"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4">
            <a:extLst>
              <a:ext uri="{FF2B5EF4-FFF2-40B4-BE49-F238E27FC236}">
                <a16:creationId xmlns:a16="http://schemas.microsoft.com/office/drawing/2014/main" id="{AFA80CB0-4259-408C-8D17-1E8288191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4114800"/>
            <a:ext cx="68199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5">
            <a:extLst>
              <a:ext uri="{FF2B5EF4-FFF2-40B4-BE49-F238E27FC236}">
                <a16:creationId xmlns:a16="http://schemas.microsoft.com/office/drawing/2014/main" id="{0F5F51FF-07B6-4B51-93B3-7E731E627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9563" y="5257800"/>
            <a:ext cx="1747837"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2">
            <a:extLst>
              <a:ext uri="{FF2B5EF4-FFF2-40B4-BE49-F238E27FC236}">
                <a16:creationId xmlns:a16="http://schemas.microsoft.com/office/drawing/2014/main" id="{7897E32A-6801-4EF1-93D8-DB0027643917}"/>
              </a:ext>
            </a:extLst>
          </p:cNvPr>
          <p:cNvSpPr txBox="1">
            <a:spLocks noChangeArrowheads="1"/>
          </p:cNvSpPr>
          <p:nvPr/>
        </p:nvSpPr>
        <p:spPr bwMode="auto">
          <a:xfrm>
            <a:off x="609600" y="1143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p"/>
            </a:pPr>
            <a:r>
              <a:rPr lang="zh-CN" altLang="en-US" sz="2400" b="1">
                <a:solidFill>
                  <a:srgbClr val="663300"/>
                </a:solidFill>
                <a:ea typeface="黑体" panose="02010609060101010101" pitchFamily="49" charset="-122"/>
              </a:rPr>
              <a:t> 未成键电子对转移形成</a:t>
            </a:r>
            <a:r>
              <a:rPr lang="el-GR" altLang="zh-CN" sz="2400" b="1">
                <a:solidFill>
                  <a:srgbClr val="663300"/>
                </a:solidFill>
                <a:ea typeface="黑体" panose="02010609060101010101" pitchFamily="49" charset="-122"/>
              </a:rPr>
              <a:t>π</a:t>
            </a:r>
            <a:r>
              <a:rPr lang="zh-CN" altLang="en-US" sz="2400" b="1">
                <a:solidFill>
                  <a:srgbClr val="663300"/>
                </a:solidFill>
                <a:ea typeface="黑体" panose="02010609060101010101" pitchFamily="49" charset="-122"/>
              </a:rPr>
              <a:t>键</a:t>
            </a:r>
          </a:p>
        </p:txBody>
      </p:sp>
      <p:pic>
        <p:nvPicPr>
          <p:cNvPr id="97282" name="Picture 2">
            <a:extLst>
              <a:ext uri="{FF2B5EF4-FFF2-40B4-BE49-F238E27FC236}">
                <a16:creationId xmlns:a16="http://schemas.microsoft.com/office/drawing/2014/main" id="{65EBED89-FF3D-48A5-99A3-762C5E405056}"/>
              </a:ext>
            </a:extLst>
          </p:cNvPr>
          <p:cNvPicPr>
            <a:picLocks noChangeAspect="1" noChangeArrowheads="1"/>
          </p:cNvPicPr>
          <p:nvPr/>
        </p:nvPicPr>
        <p:blipFill>
          <a:blip r:embed="rId2">
            <a:clrChange>
              <a:clrFrom>
                <a:srgbClr val="FEECBE"/>
              </a:clrFrom>
              <a:clrTo>
                <a:srgbClr val="FEECBE">
                  <a:alpha val="0"/>
                </a:srgbClr>
              </a:clrTo>
            </a:clrChange>
            <a:extLst>
              <a:ext uri="{28A0092B-C50C-407E-A947-70E740481C1C}">
                <a14:useLocalDpi xmlns:a14="http://schemas.microsoft.com/office/drawing/2010/main" val="0"/>
              </a:ext>
            </a:extLst>
          </a:blip>
          <a:srcRect r="555"/>
          <a:stretch>
            <a:fillRect/>
          </a:stretch>
        </p:blipFill>
        <p:spPr bwMode="auto">
          <a:xfrm>
            <a:off x="1219200" y="2057400"/>
            <a:ext cx="7086600" cy="335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39700" dir="2700000" algn="tl" rotWithShape="0">
                    <a:srgbClr val="333333">
                      <a:alpha val="64999"/>
                    </a:srgbClr>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2">
            <a:extLst>
              <a:ext uri="{FF2B5EF4-FFF2-40B4-BE49-F238E27FC236}">
                <a16:creationId xmlns:a16="http://schemas.microsoft.com/office/drawing/2014/main" id="{926DDB90-C33B-416F-89F5-B93ED06D1BE6}"/>
              </a:ext>
            </a:extLst>
          </p:cNvPr>
          <p:cNvSpPr txBox="1">
            <a:spLocks noChangeArrowheads="1"/>
          </p:cNvSpPr>
          <p:nvPr/>
        </p:nvSpPr>
        <p:spPr bwMode="auto">
          <a:xfrm>
            <a:off x="762000" y="1143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p"/>
            </a:pPr>
            <a:r>
              <a:rPr lang="zh-CN" altLang="en-US" sz="2400" b="1">
                <a:solidFill>
                  <a:srgbClr val="663300"/>
                </a:solidFill>
                <a:ea typeface="黑体" panose="02010609060101010101" pitchFamily="49" charset="-122"/>
              </a:rPr>
              <a:t>  单电子转移形成</a:t>
            </a:r>
            <a:r>
              <a:rPr lang="el-GR" altLang="zh-CN" sz="2400" b="1">
                <a:solidFill>
                  <a:srgbClr val="663300"/>
                </a:solidFill>
                <a:ea typeface="黑体" panose="02010609060101010101" pitchFamily="49" charset="-122"/>
              </a:rPr>
              <a:t>π</a:t>
            </a:r>
            <a:r>
              <a:rPr lang="zh-CN" altLang="en-US" sz="2400" b="1">
                <a:solidFill>
                  <a:srgbClr val="663300"/>
                </a:solidFill>
                <a:ea typeface="黑体" panose="02010609060101010101" pitchFamily="49" charset="-122"/>
              </a:rPr>
              <a:t>键</a:t>
            </a:r>
          </a:p>
        </p:txBody>
      </p:sp>
      <p:pic>
        <p:nvPicPr>
          <p:cNvPr id="65539" name="Picture 2">
            <a:extLst>
              <a:ext uri="{FF2B5EF4-FFF2-40B4-BE49-F238E27FC236}">
                <a16:creationId xmlns:a16="http://schemas.microsoft.com/office/drawing/2014/main" id="{05ACC437-E802-4DE5-B70B-E200CBC6D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057400"/>
            <a:ext cx="43338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52" name="Group 16">
            <a:extLst>
              <a:ext uri="{FF2B5EF4-FFF2-40B4-BE49-F238E27FC236}">
                <a16:creationId xmlns:a16="http://schemas.microsoft.com/office/drawing/2014/main" id="{170C7E6B-171F-4508-AAD8-2BCC47F0C666}"/>
              </a:ext>
            </a:extLst>
          </p:cNvPr>
          <p:cNvGrpSpPr>
            <a:grpSpLocks/>
          </p:cNvGrpSpPr>
          <p:nvPr/>
        </p:nvGrpSpPr>
        <p:grpSpPr bwMode="auto">
          <a:xfrm>
            <a:off x="6604000" y="2133600"/>
            <a:ext cx="1625600" cy="2206625"/>
            <a:chOff x="4160" y="1344"/>
            <a:chExt cx="1024" cy="1390"/>
          </a:xfrm>
        </p:grpSpPr>
        <p:pic>
          <p:nvPicPr>
            <p:cNvPr id="65540" name="Picture 5">
              <a:extLst>
                <a:ext uri="{FF2B5EF4-FFF2-40B4-BE49-F238E27FC236}">
                  <a16:creationId xmlns:a16="http://schemas.microsoft.com/office/drawing/2014/main" id="{7D09879B-9FE8-4A23-B1D0-807085562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3" y="1536"/>
              <a:ext cx="779" cy="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Box 5">
              <a:extLst>
                <a:ext uri="{FF2B5EF4-FFF2-40B4-BE49-F238E27FC236}">
                  <a16:creationId xmlns:a16="http://schemas.microsoft.com/office/drawing/2014/main" id="{BD0BF9D2-EE1F-4885-8739-3090A5B59BDA}"/>
                </a:ext>
              </a:extLst>
            </p:cNvPr>
            <p:cNvSpPr txBox="1">
              <a:spLocks noChangeArrowheads="1"/>
            </p:cNvSpPr>
            <p:nvPr/>
          </p:nvSpPr>
          <p:spPr bwMode="auto">
            <a:xfrm>
              <a:off x="4496" y="1344"/>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b="1"/>
                <a:t>δ</a:t>
              </a:r>
              <a:endParaRPr lang="zh-CN" altLang="en-US" b="1"/>
            </a:p>
          </p:txBody>
        </p:sp>
        <p:sp>
          <p:nvSpPr>
            <p:cNvPr id="65542" name="TextBox 6">
              <a:extLst>
                <a:ext uri="{FF2B5EF4-FFF2-40B4-BE49-F238E27FC236}">
                  <a16:creationId xmlns:a16="http://schemas.microsoft.com/office/drawing/2014/main" id="{CF7EC218-B871-439A-81D7-E5402E4C6B5B}"/>
                </a:ext>
              </a:extLst>
            </p:cNvPr>
            <p:cNvSpPr txBox="1">
              <a:spLocks noChangeArrowheads="1"/>
            </p:cNvSpPr>
            <p:nvPr/>
          </p:nvSpPr>
          <p:spPr bwMode="auto">
            <a:xfrm>
              <a:off x="4923" y="1824"/>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b="1"/>
                <a:t>δ</a:t>
              </a:r>
              <a:endParaRPr lang="zh-CN" altLang="en-US" b="1"/>
            </a:p>
          </p:txBody>
        </p:sp>
        <p:sp>
          <p:nvSpPr>
            <p:cNvPr id="65543" name="TextBox 7">
              <a:extLst>
                <a:ext uri="{FF2B5EF4-FFF2-40B4-BE49-F238E27FC236}">
                  <a16:creationId xmlns:a16="http://schemas.microsoft.com/office/drawing/2014/main" id="{55FFF169-ABEA-4109-8002-1A9AF9C2BB21}"/>
                </a:ext>
              </a:extLst>
            </p:cNvPr>
            <p:cNvSpPr txBox="1">
              <a:spLocks noChangeArrowheads="1"/>
            </p:cNvSpPr>
            <p:nvPr/>
          </p:nvSpPr>
          <p:spPr bwMode="auto">
            <a:xfrm>
              <a:off x="4160" y="1824"/>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b="1"/>
                <a:t>δ</a:t>
              </a:r>
              <a:endParaRPr lang="zh-CN" altLang="en-US" b="1"/>
            </a:p>
          </p:txBody>
        </p:sp>
        <p:sp>
          <p:nvSpPr>
            <p:cNvPr id="65544" name="TextBox 8">
              <a:extLst>
                <a:ext uri="{FF2B5EF4-FFF2-40B4-BE49-F238E27FC236}">
                  <a16:creationId xmlns:a16="http://schemas.microsoft.com/office/drawing/2014/main" id="{1EDD69A9-AF29-49CC-8726-E521108E6559}"/>
                </a:ext>
              </a:extLst>
            </p:cNvPr>
            <p:cNvSpPr txBox="1">
              <a:spLocks noChangeArrowheads="1"/>
            </p:cNvSpPr>
            <p:nvPr/>
          </p:nvSpPr>
          <p:spPr bwMode="auto">
            <a:xfrm>
              <a:off x="4587" y="2503"/>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l-GR" altLang="zh-CN" b="1"/>
                <a:t>δ</a:t>
              </a:r>
              <a:endParaRPr lang="zh-CN" altLang="en-US" b="1"/>
            </a:p>
          </p:txBody>
        </p:sp>
        <p:pic>
          <p:nvPicPr>
            <p:cNvPr id="65545" name="Picture 3">
              <a:extLst>
                <a:ext uri="{FF2B5EF4-FFF2-40B4-BE49-F238E27FC236}">
                  <a16:creationId xmlns:a16="http://schemas.microsoft.com/office/drawing/2014/main" id="{F904EACC-11BF-4EE1-929A-B6C1BB4444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1902"/>
              <a:ext cx="90"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6" name="Picture 4">
              <a:extLst>
                <a:ext uri="{FF2B5EF4-FFF2-40B4-BE49-F238E27FC236}">
                  <a16:creationId xmlns:a16="http://schemas.microsoft.com/office/drawing/2014/main" id="{540B1405-F894-4850-A7E4-008FC1A9D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 y="1902"/>
              <a:ext cx="90"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7" name="Picture 5">
              <a:extLst>
                <a:ext uri="{FF2B5EF4-FFF2-40B4-BE49-F238E27FC236}">
                  <a16:creationId xmlns:a16="http://schemas.microsoft.com/office/drawing/2014/main" id="{360F84CA-7E36-4A7F-8A65-8E9D7BDE2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 y="2574"/>
              <a:ext cx="90"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8" name="Picture 6">
              <a:extLst>
                <a:ext uri="{FF2B5EF4-FFF2-40B4-BE49-F238E27FC236}">
                  <a16:creationId xmlns:a16="http://schemas.microsoft.com/office/drawing/2014/main" id="{E0BEB9D9-EE2D-4C04-9824-875B257A1A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 y="1422"/>
              <a:ext cx="90"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a:extLst>
              <a:ext uri="{FF2B5EF4-FFF2-40B4-BE49-F238E27FC236}">
                <a16:creationId xmlns:a16="http://schemas.microsoft.com/office/drawing/2014/main" id="{2C5F17EE-5D71-437E-9BC0-B4D9D9E959C2}"/>
              </a:ext>
            </a:extLst>
          </p:cNvPr>
          <p:cNvSpPr txBox="1">
            <a:spLocks noChangeArrowheads="1"/>
          </p:cNvSpPr>
          <p:nvPr/>
        </p:nvSpPr>
        <p:spPr bwMode="auto">
          <a:xfrm>
            <a:off x="609600" y="1041400"/>
            <a:ext cx="4419600" cy="45720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7030A0"/>
                </a:solidFill>
                <a:effectLst>
                  <a:outerShdw blurRad="38100" dist="38100" dir="2700000" algn="tl">
                    <a:srgbClr val="C0C0C0"/>
                  </a:outerShdw>
                </a:effectLst>
                <a:ea typeface="黑体" panose="02010609060101010101" pitchFamily="49" charset="-122"/>
              </a:rPr>
              <a:t>(D)</a:t>
            </a:r>
            <a:r>
              <a:rPr lang="en-US" altLang="zh-CN" sz="2400">
                <a:solidFill>
                  <a:srgbClr val="7030A0"/>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400">
                <a:solidFill>
                  <a:srgbClr val="7030A0"/>
                </a:solidFill>
                <a:effectLst>
                  <a:outerShdw blurRad="38100" dist="38100" dir="2700000" algn="tl">
                    <a:srgbClr val="C0C0C0"/>
                  </a:outerShdw>
                </a:effectLst>
                <a:latin typeface="黑体" panose="02010609060101010101" pitchFamily="49" charset="-122"/>
                <a:ea typeface="黑体" panose="02010609060101010101" pitchFamily="49" charset="-122"/>
              </a:rPr>
              <a:t>极限式的贡献：</a:t>
            </a:r>
          </a:p>
        </p:txBody>
      </p:sp>
      <p:sp>
        <p:nvSpPr>
          <p:cNvPr id="46083" name="Text Box 3">
            <a:extLst>
              <a:ext uri="{FF2B5EF4-FFF2-40B4-BE49-F238E27FC236}">
                <a16:creationId xmlns:a16="http://schemas.microsoft.com/office/drawing/2014/main" id="{8B8FFF49-9F08-4409-9DF4-B612CB1C5139}"/>
              </a:ext>
            </a:extLst>
          </p:cNvPr>
          <p:cNvSpPr txBox="1">
            <a:spLocks noChangeArrowheads="1"/>
          </p:cNvSpPr>
          <p:nvPr/>
        </p:nvSpPr>
        <p:spPr bwMode="auto">
          <a:xfrm>
            <a:off x="1295400" y="3581400"/>
            <a:ext cx="7239000" cy="45720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6600"/>
                </a:solidFill>
                <a:effectLst>
                  <a:outerShdw blurRad="38100" dist="38100" dir="2700000" algn="tl">
                    <a:srgbClr val="C0C0C0"/>
                  </a:outerShdw>
                </a:effectLst>
                <a:latin typeface="黑体" panose="02010609060101010101" pitchFamily="49" charset="-122"/>
                <a:ea typeface="黑体" panose="02010609060101010101" pitchFamily="49" charset="-122"/>
              </a:rPr>
              <a:t>2</a:t>
            </a:r>
            <a:r>
              <a:rPr lang="zh-CN" altLang="en-US" sz="2400">
                <a:solidFill>
                  <a:srgbClr val="006600"/>
                </a:solidFill>
                <a:effectLst>
                  <a:outerShdw blurRad="38100" dist="38100" dir="2700000" algn="tl">
                    <a:srgbClr val="C0C0C0"/>
                  </a:outerShdw>
                </a:effectLst>
                <a:latin typeface="黑体" panose="02010609060101010101" pitchFamily="49" charset="-122"/>
                <a:ea typeface="黑体" panose="02010609060101010101" pitchFamily="49" charset="-122"/>
              </a:rPr>
              <a:t>、越稳定的极限式对杂化体的贡献越大</a:t>
            </a:r>
          </a:p>
        </p:txBody>
      </p:sp>
      <p:pic>
        <p:nvPicPr>
          <p:cNvPr id="66566" name="Picture 12">
            <a:extLst>
              <a:ext uri="{FF2B5EF4-FFF2-40B4-BE49-F238E27FC236}">
                <a16:creationId xmlns:a16="http://schemas.microsoft.com/office/drawing/2014/main" id="{73B638D5-1CDF-4720-B9E7-6E34E9B46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09800"/>
            <a:ext cx="60960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Text Box 7">
            <a:extLst>
              <a:ext uri="{FF2B5EF4-FFF2-40B4-BE49-F238E27FC236}">
                <a16:creationId xmlns:a16="http://schemas.microsoft.com/office/drawing/2014/main" id="{4D4AD88C-F7F9-4739-8680-D487AD52BE48}"/>
              </a:ext>
            </a:extLst>
          </p:cNvPr>
          <p:cNvSpPr txBox="1">
            <a:spLocks noChangeArrowheads="1"/>
          </p:cNvSpPr>
          <p:nvPr/>
        </p:nvSpPr>
        <p:spPr bwMode="auto">
          <a:xfrm>
            <a:off x="1219200" y="1676400"/>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solidFill>
                  <a:srgbClr val="006600"/>
                </a:solidFill>
                <a:effectLst>
                  <a:outerShdw blurRad="38100" dist="38100" dir="2700000" algn="tl">
                    <a:srgbClr val="C0C0C0"/>
                  </a:outerShdw>
                </a:effectLst>
                <a:latin typeface="黑体" panose="02010609060101010101" pitchFamily="49" charset="-122"/>
                <a:ea typeface="黑体" panose="02010609060101010101" pitchFamily="49" charset="-122"/>
              </a:rPr>
              <a:t>1</a:t>
            </a:r>
            <a:r>
              <a:rPr lang="zh-CN" altLang="en-US" sz="2400">
                <a:solidFill>
                  <a:srgbClr val="006600"/>
                </a:solidFill>
                <a:effectLst>
                  <a:outerShdw blurRad="38100" dist="38100" dir="2700000" algn="tl">
                    <a:srgbClr val="C0C0C0"/>
                  </a:outerShdw>
                </a:effectLst>
                <a:latin typeface="黑体" panose="02010609060101010101" pitchFamily="49" charset="-122"/>
                <a:ea typeface="黑体" panose="02010609060101010101" pitchFamily="49" charset="-122"/>
              </a:rPr>
              <a:t>、等同的极限式贡献相同。</a:t>
            </a:r>
          </a:p>
        </p:txBody>
      </p:sp>
      <p:pic>
        <p:nvPicPr>
          <p:cNvPr id="66568" name="Picture 4">
            <a:extLst>
              <a:ext uri="{FF2B5EF4-FFF2-40B4-BE49-F238E27FC236}">
                <a16:creationId xmlns:a16="http://schemas.microsoft.com/office/drawing/2014/main" id="{1495FF3A-6172-4366-98E3-4D6B11A06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4191000"/>
            <a:ext cx="64389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5">
            <a:extLst>
              <a:ext uri="{FF2B5EF4-FFF2-40B4-BE49-F238E27FC236}">
                <a16:creationId xmlns:a16="http://schemas.microsoft.com/office/drawing/2014/main" id="{3B161EFF-B786-46B2-8480-02187D584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5715000"/>
            <a:ext cx="1649413"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Picture 12">
            <a:extLst>
              <a:ext uri="{FF2B5EF4-FFF2-40B4-BE49-F238E27FC236}">
                <a16:creationId xmlns:a16="http://schemas.microsoft.com/office/drawing/2014/main" id="{269BE464-3CCD-4458-810F-2220CC422F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7883" t="16251" r="33882" b="75000"/>
          <a:stretch>
            <a:fillRect/>
          </a:stretch>
        </p:blipFill>
        <p:spPr bwMode="auto">
          <a:xfrm>
            <a:off x="4724400" y="5181600"/>
            <a:ext cx="381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Picture 12">
            <a:extLst>
              <a:ext uri="{FF2B5EF4-FFF2-40B4-BE49-F238E27FC236}">
                <a16:creationId xmlns:a16="http://schemas.microsoft.com/office/drawing/2014/main" id="{B5C53602-1EB2-413A-B14B-20E75C70D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000" r="70000"/>
          <a:stretch>
            <a:fillRect/>
          </a:stretch>
        </p:blipFill>
        <p:spPr bwMode="auto">
          <a:xfrm>
            <a:off x="1752600" y="4060825"/>
            <a:ext cx="3048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Picture 12">
            <a:extLst>
              <a:ext uri="{FF2B5EF4-FFF2-40B4-BE49-F238E27FC236}">
                <a16:creationId xmlns:a16="http://schemas.microsoft.com/office/drawing/2014/main" id="{FF14BCF1-94C6-47EA-A2C1-CC590EEBFD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0000" r="25000"/>
          <a:stretch>
            <a:fillRect/>
          </a:stretch>
        </p:blipFill>
        <p:spPr bwMode="auto">
          <a:xfrm>
            <a:off x="8305800" y="3962400"/>
            <a:ext cx="3048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a:extLst>
              <a:ext uri="{FF2B5EF4-FFF2-40B4-BE49-F238E27FC236}">
                <a16:creationId xmlns:a16="http://schemas.microsoft.com/office/drawing/2014/main" id="{250DE27D-3620-4648-BEA0-BC839B832175}"/>
              </a:ext>
            </a:extLst>
          </p:cNvPr>
          <p:cNvSpPr txBox="1">
            <a:spLocks noChangeArrowheads="1"/>
          </p:cNvSpPr>
          <p:nvPr/>
        </p:nvSpPr>
        <p:spPr bwMode="auto">
          <a:xfrm>
            <a:off x="685800" y="1176338"/>
            <a:ext cx="7772400" cy="3548062"/>
          </a:xfrm>
          <a:prstGeom prst="rect">
            <a:avLst/>
          </a:prstGeom>
          <a:noFill/>
          <a:ln w="9525">
            <a:noFill/>
            <a:miter lim="800000"/>
            <a:headEnd/>
            <a:tailEnd/>
          </a:ln>
          <a:effectLst/>
        </p:spPr>
        <p:txBody>
          <a:bodyPr>
            <a:spAutoFit/>
          </a:bodyPr>
          <a:lstStyle>
            <a:lvl1pPr marL="441325" indent="-4413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pPr>
            <a:r>
              <a:rPr lang="zh-CN" altLang="en-US" sz="24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极限式的稳定性：</a:t>
            </a:r>
          </a:p>
          <a:p>
            <a:pPr eaLnBrk="1" hangingPunct="1">
              <a:lnSpc>
                <a:spcPct val="135000"/>
              </a:lnSpc>
            </a:pPr>
            <a:r>
              <a:rPr lang="en-US" altLang="zh-CN" sz="24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1</a:t>
            </a:r>
            <a:r>
              <a:rPr lang="zh-CN" altLang="en-US" sz="24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）不带电荷的较稳定（共价键越多的越稳定）</a:t>
            </a:r>
          </a:p>
          <a:p>
            <a:pPr eaLnBrk="1" hangingPunct="1">
              <a:lnSpc>
                <a:spcPct val="135000"/>
              </a:lnSpc>
            </a:pPr>
            <a:r>
              <a:rPr lang="en-US" altLang="zh-CN" sz="24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2</a:t>
            </a:r>
            <a:r>
              <a:rPr lang="zh-CN" altLang="en-US" sz="24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）碳原子具有完整价电子层的较稳定</a:t>
            </a:r>
          </a:p>
          <a:p>
            <a:pPr eaLnBrk="1" hangingPunct="1">
              <a:lnSpc>
                <a:spcPct val="135000"/>
              </a:lnSpc>
            </a:pPr>
            <a:r>
              <a:rPr lang="en-US" altLang="zh-CN" sz="24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3</a:t>
            </a:r>
            <a:r>
              <a:rPr lang="zh-CN" altLang="en-US" sz="24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）若带有电荷，则：负电荷处于电负性较大的原子上，或正电荷处于电负性较小的原子上时较稳定</a:t>
            </a:r>
          </a:p>
          <a:p>
            <a:pPr eaLnBrk="1" hangingPunct="1">
              <a:lnSpc>
                <a:spcPct val="135000"/>
              </a:lnSpc>
            </a:pPr>
            <a:r>
              <a:rPr lang="en-US" altLang="zh-CN" sz="24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4</a:t>
            </a:r>
            <a:r>
              <a:rPr lang="zh-CN" altLang="en-US" sz="2400" b="1">
                <a:solidFill>
                  <a:schemeClr val="tx2"/>
                </a:solidFill>
                <a:effectLst>
                  <a:outerShdw blurRad="38100" dist="38100" dir="2700000" algn="tl">
                    <a:srgbClr val="C0C0C0"/>
                  </a:outerShdw>
                </a:effectLst>
                <a:latin typeface="黑体" panose="02010609060101010101" pitchFamily="49" charset="-122"/>
                <a:ea typeface="黑体" panose="02010609060101010101" pitchFamily="49" charset="-122"/>
              </a:rPr>
              <a:t>）电荷分布（电荷于同种原子上）：异号电荷相距离越近越稳定，同号电荷相距越远越稳定。</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5">
            <a:extLst>
              <a:ext uri="{FF2B5EF4-FFF2-40B4-BE49-F238E27FC236}">
                <a16:creationId xmlns:a16="http://schemas.microsoft.com/office/drawing/2014/main" id="{61912B9C-2621-4278-BA95-2942E458228A}"/>
              </a:ext>
            </a:extLst>
          </p:cNvPr>
          <p:cNvSpPr txBox="1">
            <a:spLocks noChangeArrowheads="1"/>
          </p:cNvSpPr>
          <p:nvPr/>
        </p:nvSpPr>
        <p:spPr bwMode="auto">
          <a:xfrm>
            <a:off x="2787650" y="5562600"/>
            <a:ext cx="4679950" cy="64135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663300"/>
                </a:solidFill>
                <a:ea typeface="黑体" panose="02010609060101010101" pitchFamily="49" charset="-122"/>
              </a:rPr>
              <a:t>更稳定</a:t>
            </a:r>
          </a:p>
          <a:p>
            <a:pPr algn="ctr" eaLnBrk="1" hangingPunct="1"/>
            <a:r>
              <a:rPr lang="zh-CN" altLang="en-US" b="1">
                <a:solidFill>
                  <a:srgbClr val="663300"/>
                </a:solidFill>
                <a:ea typeface="黑体" panose="02010609060101010101" pitchFamily="49" charset="-122"/>
              </a:rPr>
              <a:t>（负电荷在电负性较大的氧上）</a:t>
            </a:r>
          </a:p>
        </p:txBody>
      </p:sp>
      <p:sp>
        <p:nvSpPr>
          <p:cNvPr id="9222" name="Text Box 6">
            <a:extLst>
              <a:ext uri="{FF2B5EF4-FFF2-40B4-BE49-F238E27FC236}">
                <a16:creationId xmlns:a16="http://schemas.microsoft.com/office/drawing/2014/main" id="{A47FA612-5EE2-4C49-828F-C7C0CF2200F8}"/>
              </a:ext>
            </a:extLst>
          </p:cNvPr>
          <p:cNvSpPr txBox="1">
            <a:spLocks noChangeArrowheads="1"/>
          </p:cNvSpPr>
          <p:nvPr/>
        </p:nvSpPr>
        <p:spPr bwMode="auto">
          <a:xfrm>
            <a:off x="3276600" y="1828800"/>
            <a:ext cx="2438400" cy="3667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663300"/>
                </a:solidFill>
                <a:ea typeface="黑体" panose="02010609060101010101" pitchFamily="49" charset="-122"/>
              </a:rPr>
              <a:t>更稳定（不带电荷）</a:t>
            </a:r>
          </a:p>
        </p:txBody>
      </p:sp>
      <p:sp>
        <p:nvSpPr>
          <p:cNvPr id="9225" name="Text Box 9">
            <a:extLst>
              <a:ext uri="{FF2B5EF4-FFF2-40B4-BE49-F238E27FC236}">
                <a16:creationId xmlns:a16="http://schemas.microsoft.com/office/drawing/2014/main" id="{81AB1BF9-B3C4-498E-96DC-A60029BFB6D5}"/>
              </a:ext>
            </a:extLst>
          </p:cNvPr>
          <p:cNvSpPr txBox="1">
            <a:spLocks noChangeArrowheads="1"/>
          </p:cNvSpPr>
          <p:nvPr/>
        </p:nvSpPr>
        <p:spPr bwMode="auto">
          <a:xfrm>
            <a:off x="1524000" y="3048000"/>
            <a:ext cx="1657350" cy="366713"/>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663300"/>
                </a:solidFill>
                <a:ea typeface="黑体" panose="02010609060101010101" pitchFamily="49" charset="-122"/>
              </a:rPr>
              <a:t>更稳定</a:t>
            </a:r>
          </a:p>
        </p:txBody>
      </p:sp>
      <p:sp>
        <p:nvSpPr>
          <p:cNvPr id="9226" name="Text Box 10">
            <a:extLst>
              <a:ext uri="{FF2B5EF4-FFF2-40B4-BE49-F238E27FC236}">
                <a16:creationId xmlns:a16="http://schemas.microsoft.com/office/drawing/2014/main" id="{6CA93A59-3906-4631-80B7-BFF56CB67A6B}"/>
              </a:ext>
            </a:extLst>
          </p:cNvPr>
          <p:cNvSpPr txBox="1">
            <a:spLocks noChangeArrowheads="1"/>
          </p:cNvSpPr>
          <p:nvPr/>
        </p:nvSpPr>
        <p:spPr bwMode="auto">
          <a:xfrm>
            <a:off x="3352800" y="3062288"/>
            <a:ext cx="3600450" cy="366712"/>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663300"/>
                </a:solidFill>
                <a:ea typeface="黑体" panose="02010609060101010101" pitchFamily="49" charset="-122"/>
              </a:rPr>
              <a:t>（碳没有完整的价电子层）</a:t>
            </a:r>
          </a:p>
        </p:txBody>
      </p:sp>
      <p:pic>
        <p:nvPicPr>
          <p:cNvPr id="67590" name="Picture 9">
            <a:extLst>
              <a:ext uri="{FF2B5EF4-FFF2-40B4-BE49-F238E27FC236}">
                <a16:creationId xmlns:a16="http://schemas.microsoft.com/office/drawing/2014/main" id="{614825C4-2E16-48AC-9E94-D0847E1A2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095750"/>
            <a:ext cx="41624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4">
            <a:extLst>
              <a:ext uri="{FF2B5EF4-FFF2-40B4-BE49-F238E27FC236}">
                <a16:creationId xmlns:a16="http://schemas.microsoft.com/office/drawing/2014/main" id="{AA44F4F0-8690-4285-A639-2172FD68C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938" y="838200"/>
            <a:ext cx="6172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10">
            <a:extLst>
              <a:ext uri="{FF2B5EF4-FFF2-40B4-BE49-F238E27FC236}">
                <a16:creationId xmlns:a16="http://schemas.microsoft.com/office/drawing/2014/main" id="{D1B2BD41-3796-4345-AF93-A917B5FC7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362200"/>
            <a:ext cx="45434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F39E363-A62C-4311-8ED1-3CD3896C7E97}"/>
              </a:ext>
            </a:extLst>
          </p:cNvPr>
          <p:cNvSpPr txBox="1">
            <a:spLocks noChangeArrowheads="1"/>
          </p:cNvSpPr>
          <p:nvPr/>
        </p:nvSpPr>
        <p:spPr>
          <a:xfrm>
            <a:off x="228600" y="381000"/>
            <a:ext cx="3413125" cy="611188"/>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zh-CN" altLang="en-US" sz="3200" b="1" kern="0" dirty="0">
                <a:latin typeface="Times New Roman" panose="02020603050405020304" pitchFamily="18" charset="0"/>
                <a:ea typeface="楷体" panose="02010609060101010101" pitchFamily="49" charset="-122"/>
                <a:cs typeface="Times New Roman" panose="02020603050405020304" pitchFamily="18" charset="0"/>
              </a:rPr>
              <a:t>苯的</a:t>
            </a:r>
            <a:r>
              <a:rPr lang="en-US" altLang="zh-CN" sz="3200" b="1" kern="0" dirty="0" err="1">
                <a:latin typeface="Times New Roman" panose="02020603050405020304" pitchFamily="18" charset="0"/>
                <a:ea typeface="楷体" panose="02010609060101010101" pitchFamily="49" charset="-122"/>
                <a:cs typeface="Times New Roman" panose="02020603050405020304" pitchFamily="18" charset="0"/>
              </a:rPr>
              <a:t>Kekulé</a:t>
            </a:r>
            <a:r>
              <a:rPr lang="zh-CN" altLang="en-US" sz="3200" b="1" kern="0" dirty="0">
                <a:latin typeface="Times New Roman" panose="02020603050405020304" pitchFamily="18" charset="0"/>
                <a:ea typeface="楷体" panose="02010609060101010101" pitchFamily="49" charset="-122"/>
                <a:cs typeface="Times New Roman" panose="02020603050405020304" pitchFamily="18" charset="0"/>
              </a:rPr>
              <a:t>结构</a:t>
            </a:r>
            <a:endParaRPr lang="zh-CN" altLang="en-US" sz="32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Rectangle 3">
            <a:extLst>
              <a:ext uri="{FF2B5EF4-FFF2-40B4-BE49-F238E27FC236}">
                <a16:creationId xmlns:a16="http://schemas.microsoft.com/office/drawing/2014/main" id="{21DC39BC-F251-46D5-B9E6-E6FA8653373A}"/>
              </a:ext>
            </a:extLst>
          </p:cNvPr>
          <p:cNvSpPr txBox="1">
            <a:spLocks noChangeArrowheads="1"/>
          </p:cNvSpPr>
          <p:nvPr/>
        </p:nvSpPr>
        <p:spPr>
          <a:xfrm>
            <a:off x="514350" y="1143060"/>
            <a:ext cx="7772400" cy="1561965"/>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12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1825</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年法拉弟（</a:t>
            </a: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Faraday</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）从照明气中分离得到。</a:t>
            </a:r>
            <a:endPar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1834</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年就知道苯的分子式为</a:t>
            </a: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C6H6</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1865</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1899</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年，提出了各种结构表达式。</a:t>
            </a:r>
          </a:p>
        </p:txBody>
      </p:sp>
      <p:grpSp>
        <p:nvGrpSpPr>
          <p:cNvPr id="11268" name="Group 16">
            <a:extLst>
              <a:ext uri="{FF2B5EF4-FFF2-40B4-BE49-F238E27FC236}">
                <a16:creationId xmlns:a16="http://schemas.microsoft.com/office/drawing/2014/main" id="{3BE8F721-BD2A-44D6-9D7C-6148DB60FB92}"/>
              </a:ext>
            </a:extLst>
          </p:cNvPr>
          <p:cNvGrpSpPr>
            <a:grpSpLocks/>
          </p:cNvGrpSpPr>
          <p:nvPr/>
        </p:nvGrpSpPr>
        <p:grpSpPr bwMode="auto">
          <a:xfrm>
            <a:off x="920750" y="2947906"/>
            <a:ext cx="1608138" cy="1543050"/>
            <a:chOff x="480" y="1824"/>
            <a:chExt cx="1013" cy="972"/>
          </a:xfrm>
        </p:grpSpPr>
        <p:pic>
          <p:nvPicPr>
            <p:cNvPr id="11284" name="Picture 4">
              <a:extLst>
                <a:ext uri="{FF2B5EF4-FFF2-40B4-BE49-F238E27FC236}">
                  <a16:creationId xmlns:a16="http://schemas.microsoft.com/office/drawing/2014/main" id="{A6F558AE-F0E5-46A2-AC52-4A0956F48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824"/>
              <a:ext cx="687"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85" name="Text Box 10">
              <a:extLst>
                <a:ext uri="{FF2B5EF4-FFF2-40B4-BE49-F238E27FC236}">
                  <a16:creationId xmlns:a16="http://schemas.microsoft.com/office/drawing/2014/main" id="{CBB5D3AE-F2B6-4540-8F75-75AC40188E21}"/>
                </a:ext>
              </a:extLst>
            </p:cNvPr>
            <p:cNvSpPr txBox="1">
              <a:spLocks noChangeArrowheads="1"/>
            </p:cNvSpPr>
            <p:nvPr/>
          </p:nvSpPr>
          <p:spPr bwMode="auto">
            <a:xfrm>
              <a:off x="480" y="2544"/>
              <a:ext cx="101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err="1">
                  <a:solidFill>
                    <a:srgbClr val="FF0000"/>
                  </a:solidFill>
                  <a:latin typeface="Times New Roman" panose="02020603050405020304" pitchFamily="18" charset="0"/>
                </a:rPr>
                <a:t>Kek</a:t>
              </a:r>
              <a:r>
                <a:rPr kumimoji="1" lang="en-US" altLang="zh-CN" sz="2000" b="1" dirty="0" err="1">
                  <a:solidFill>
                    <a:srgbClr val="FF0000"/>
                  </a:solidFill>
                  <a:latin typeface="Times New Roman" panose="02020603050405020304" pitchFamily="18" charset="0"/>
                  <a:cs typeface="Times New Roman" panose="02020603050405020304" pitchFamily="18" charset="0"/>
                </a:rPr>
                <a:t>ulé</a:t>
              </a:r>
              <a:r>
                <a:rPr kumimoji="1" lang="en-US" altLang="zh-CN" sz="2000" b="1" dirty="0">
                  <a:solidFill>
                    <a:srgbClr val="FF0000"/>
                  </a:solidFill>
                  <a:latin typeface="Times New Roman" panose="02020603050405020304" pitchFamily="18" charset="0"/>
                  <a:cs typeface="Times New Roman" panose="02020603050405020304" pitchFamily="18" charset="0"/>
                </a:rPr>
                <a:t>, 1865</a:t>
              </a:r>
              <a:endParaRPr kumimoji="1" lang="en-US" altLang="zh-CN" sz="2000" b="1" dirty="0">
                <a:solidFill>
                  <a:srgbClr val="FF0000"/>
                </a:solidFill>
                <a:latin typeface="Times New Roman" panose="02020603050405020304" pitchFamily="18" charset="0"/>
              </a:endParaRPr>
            </a:p>
          </p:txBody>
        </p:sp>
      </p:grpSp>
      <p:grpSp>
        <p:nvGrpSpPr>
          <p:cNvPr id="11269" name="Group 17">
            <a:extLst>
              <a:ext uri="{FF2B5EF4-FFF2-40B4-BE49-F238E27FC236}">
                <a16:creationId xmlns:a16="http://schemas.microsoft.com/office/drawing/2014/main" id="{AA978030-C064-447E-B342-81B5D80712EA}"/>
              </a:ext>
            </a:extLst>
          </p:cNvPr>
          <p:cNvGrpSpPr>
            <a:grpSpLocks/>
          </p:cNvGrpSpPr>
          <p:nvPr/>
        </p:nvGrpSpPr>
        <p:grpSpPr bwMode="auto">
          <a:xfrm>
            <a:off x="3086100" y="2993943"/>
            <a:ext cx="2176463" cy="1543050"/>
            <a:chOff x="1920" y="1824"/>
            <a:chExt cx="1371" cy="972"/>
          </a:xfrm>
        </p:grpSpPr>
        <p:pic>
          <p:nvPicPr>
            <p:cNvPr id="11282" name="Picture 5">
              <a:extLst>
                <a:ext uri="{FF2B5EF4-FFF2-40B4-BE49-F238E27FC236}">
                  <a16:creationId xmlns:a16="http://schemas.microsoft.com/office/drawing/2014/main" id="{56546595-D7EA-4DC6-AE34-D4F623A7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 y="1824"/>
              <a:ext cx="720" cy="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83" name="Text Box 11">
              <a:extLst>
                <a:ext uri="{FF2B5EF4-FFF2-40B4-BE49-F238E27FC236}">
                  <a16:creationId xmlns:a16="http://schemas.microsoft.com/office/drawing/2014/main" id="{838BC660-61D5-45B3-9EF5-7E77058BF0DA}"/>
                </a:ext>
              </a:extLst>
            </p:cNvPr>
            <p:cNvSpPr txBox="1">
              <a:spLocks noChangeArrowheads="1"/>
            </p:cNvSpPr>
            <p:nvPr/>
          </p:nvSpPr>
          <p:spPr bwMode="auto">
            <a:xfrm>
              <a:off x="1920" y="2544"/>
              <a:ext cx="13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Dewar, 1866~1867</a:t>
              </a:r>
            </a:p>
          </p:txBody>
        </p:sp>
      </p:grpSp>
      <p:grpSp>
        <p:nvGrpSpPr>
          <p:cNvPr id="11270" name="Group 18">
            <a:extLst>
              <a:ext uri="{FF2B5EF4-FFF2-40B4-BE49-F238E27FC236}">
                <a16:creationId xmlns:a16="http://schemas.microsoft.com/office/drawing/2014/main" id="{8133C991-2B7B-448B-95B8-2C77F3311F4D}"/>
              </a:ext>
            </a:extLst>
          </p:cNvPr>
          <p:cNvGrpSpPr>
            <a:grpSpLocks/>
          </p:cNvGrpSpPr>
          <p:nvPr/>
        </p:nvGrpSpPr>
        <p:grpSpPr bwMode="auto">
          <a:xfrm>
            <a:off x="5943600" y="3038393"/>
            <a:ext cx="2052638" cy="1466850"/>
            <a:chOff x="3840" y="1824"/>
            <a:chExt cx="1293" cy="924"/>
          </a:xfrm>
        </p:grpSpPr>
        <p:pic>
          <p:nvPicPr>
            <p:cNvPr id="11280" name="Picture 6">
              <a:extLst>
                <a:ext uri="{FF2B5EF4-FFF2-40B4-BE49-F238E27FC236}">
                  <a16:creationId xmlns:a16="http://schemas.microsoft.com/office/drawing/2014/main" id="{43537E16-CBC1-490C-BBC4-FB4EF7877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 y="1824"/>
              <a:ext cx="572"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81" name="Text Box 12">
              <a:extLst>
                <a:ext uri="{FF2B5EF4-FFF2-40B4-BE49-F238E27FC236}">
                  <a16:creationId xmlns:a16="http://schemas.microsoft.com/office/drawing/2014/main" id="{7FBD52E2-3186-4407-8C66-F1AA5A4696D1}"/>
                </a:ext>
              </a:extLst>
            </p:cNvPr>
            <p:cNvSpPr txBox="1">
              <a:spLocks noChangeArrowheads="1"/>
            </p:cNvSpPr>
            <p:nvPr/>
          </p:nvSpPr>
          <p:spPr bwMode="auto">
            <a:xfrm>
              <a:off x="3840" y="2496"/>
              <a:ext cx="1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Ladenburg, 1869</a:t>
              </a:r>
            </a:p>
          </p:txBody>
        </p:sp>
      </p:grpSp>
      <p:grpSp>
        <p:nvGrpSpPr>
          <p:cNvPr id="11271" name="Group 19">
            <a:extLst>
              <a:ext uri="{FF2B5EF4-FFF2-40B4-BE49-F238E27FC236}">
                <a16:creationId xmlns:a16="http://schemas.microsoft.com/office/drawing/2014/main" id="{8D7D4563-0EF2-4DB3-891F-88124388F913}"/>
              </a:ext>
            </a:extLst>
          </p:cNvPr>
          <p:cNvGrpSpPr>
            <a:grpSpLocks/>
          </p:cNvGrpSpPr>
          <p:nvPr/>
        </p:nvGrpSpPr>
        <p:grpSpPr bwMode="auto">
          <a:xfrm>
            <a:off x="574675" y="4702093"/>
            <a:ext cx="2244725" cy="1851025"/>
            <a:chOff x="240" y="2832"/>
            <a:chExt cx="1414" cy="1166"/>
          </a:xfrm>
        </p:grpSpPr>
        <p:pic>
          <p:nvPicPr>
            <p:cNvPr id="11278" name="Picture 7">
              <a:extLst>
                <a:ext uri="{FF2B5EF4-FFF2-40B4-BE49-F238E27FC236}">
                  <a16:creationId xmlns:a16="http://schemas.microsoft.com/office/drawing/2014/main" id="{FDCD7424-6831-44D5-A2C4-D22DB8067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2832"/>
              <a:ext cx="692"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9" name="Text Box 13">
              <a:extLst>
                <a:ext uri="{FF2B5EF4-FFF2-40B4-BE49-F238E27FC236}">
                  <a16:creationId xmlns:a16="http://schemas.microsoft.com/office/drawing/2014/main" id="{BF60321D-100A-4C9E-8E4A-F0433F127433}"/>
                </a:ext>
              </a:extLst>
            </p:cNvPr>
            <p:cNvSpPr txBox="1">
              <a:spLocks noChangeArrowheads="1"/>
            </p:cNvSpPr>
            <p:nvPr/>
          </p:nvSpPr>
          <p:spPr bwMode="auto">
            <a:xfrm>
              <a:off x="240" y="3552"/>
              <a:ext cx="141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Armstrong-Baeyer</a:t>
              </a:r>
              <a:br>
                <a:rPr kumimoji="1" lang="en-US" altLang="zh-CN" sz="2000" b="1">
                  <a:latin typeface="Times New Roman" panose="02020603050405020304" pitchFamily="18" charset="0"/>
                </a:rPr>
              </a:br>
              <a:r>
                <a:rPr kumimoji="1" lang="en-US" altLang="zh-CN" sz="2000" b="1">
                  <a:latin typeface="Times New Roman" panose="02020603050405020304" pitchFamily="18" charset="0"/>
                </a:rPr>
                <a:t>1887~1888</a:t>
              </a:r>
              <a:r>
                <a:rPr kumimoji="1" lang="en-US" altLang="zh-CN">
                  <a:latin typeface="Times New Roman" panose="02020603050405020304" pitchFamily="18" charset="0"/>
                </a:rPr>
                <a:t> </a:t>
              </a:r>
            </a:p>
          </p:txBody>
        </p:sp>
      </p:grpSp>
      <p:grpSp>
        <p:nvGrpSpPr>
          <p:cNvPr id="11272" name="Group 20">
            <a:extLst>
              <a:ext uri="{FF2B5EF4-FFF2-40B4-BE49-F238E27FC236}">
                <a16:creationId xmlns:a16="http://schemas.microsoft.com/office/drawing/2014/main" id="{9E226CDC-91DA-4174-B563-E9C66DF6022D}"/>
              </a:ext>
            </a:extLst>
          </p:cNvPr>
          <p:cNvGrpSpPr>
            <a:grpSpLocks/>
          </p:cNvGrpSpPr>
          <p:nvPr/>
        </p:nvGrpSpPr>
        <p:grpSpPr bwMode="auto">
          <a:xfrm>
            <a:off x="3641725" y="4835443"/>
            <a:ext cx="1516063" cy="1457325"/>
            <a:chOff x="2294" y="2880"/>
            <a:chExt cx="955" cy="918"/>
          </a:xfrm>
        </p:grpSpPr>
        <p:pic>
          <p:nvPicPr>
            <p:cNvPr id="11276" name="Picture 8">
              <a:extLst>
                <a:ext uri="{FF2B5EF4-FFF2-40B4-BE49-F238E27FC236}">
                  <a16:creationId xmlns:a16="http://schemas.microsoft.com/office/drawing/2014/main" id="{EDE60BDC-F0D7-4B19-885F-8EA4D28E60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 y="2880"/>
              <a:ext cx="654"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7" name="Text Box 14">
              <a:extLst>
                <a:ext uri="{FF2B5EF4-FFF2-40B4-BE49-F238E27FC236}">
                  <a16:creationId xmlns:a16="http://schemas.microsoft.com/office/drawing/2014/main" id="{4F436A98-F083-41AB-AA28-56D39F042037}"/>
                </a:ext>
              </a:extLst>
            </p:cNvPr>
            <p:cNvSpPr txBox="1">
              <a:spLocks noChangeArrowheads="1"/>
            </p:cNvSpPr>
            <p:nvPr/>
          </p:nvSpPr>
          <p:spPr bwMode="auto">
            <a:xfrm>
              <a:off x="2294" y="3546"/>
              <a:ext cx="9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Claus , 1888</a:t>
              </a:r>
            </a:p>
          </p:txBody>
        </p:sp>
      </p:grpSp>
      <p:grpSp>
        <p:nvGrpSpPr>
          <p:cNvPr id="11273" name="Group 21">
            <a:extLst>
              <a:ext uri="{FF2B5EF4-FFF2-40B4-BE49-F238E27FC236}">
                <a16:creationId xmlns:a16="http://schemas.microsoft.com/office/drawing/2014/main" id="{A9742CFF-B15F-446F-9082-C43F01027A48}"/>
              </a:ext>
            </a:extLst>
          </p:cNvPr>
          <p:cNvGrpSpPr>
            <a:grpSpLocks/>
          </p:cNvGrpSpPr>
          <p:nvPr/>
        </p:nvGrpSpPr>
        <p:grpSpPr bwMode="auto">
          <a:xfrm>
            <a:off x="5995988" y="4792581"/>
            <a:ext cx="1598612" cy="1609725"/>
            <a:chOff x="3830" y="2784"/>
            <a:chExt cx="1007" cy="1014"/>
          </a:xfrm>
        </p:grpSpPr>
        <p:pic>
          <p:nvPicPr>
            <p:cNvPr id="11274" name="Picture 9">
              <a:extLst>
                <a:ext uri="{FF2B5EF4-FFF2-40B4-BE49-F238E27FC236}">
                  <a16:creationId xmlns:a16="http://schemas.microsoft.com/office/drawing/2014/main" id="{7EFF5B6F-DC77-4D9F-A35D-893D1C189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2" y="2784"/>
              <a:ext cx="805"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5" name="Text Box 15">
              <a:extLst>
                <a:ext uri="{FF2B5EF4-FFF2-40B4-BE49-F238E27FC236}">
                  <a16:creationId xmlns:a16="http://schemas.microsoft.com/office/drawing/2014/main" id="{0AC372D5-E189-4536-BA70-B5663DDDDF54}"/>
                </a:ext>
              </a:extLst>
            </p:cNvPr>
            <p:cNvSpPr txBox="1">
              <a:spLocks noChangeArrowheads="1"/>
            </p:cNvSpPr>
            <p:nvPr/>
          </p:nvSpPr>
          <p:spPr bwMode="auto">
            <a:xfrm>
              <a:off x="3830" y="3546"/>
              <a:ext cx="9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Times New Roman" panose="02020603050405020304" pitchFamily="18" charset="0"/>
                </a:rPr>
                <a:t>Thiele , 1899</a:t>
              </a:r>
            </a:p>
          </p:txBody>
        </p:sp>
      </p:grpSp>
      <p:sp>
        <p:nvSpPr>
          <p:cNvPr id="4" name="日期占位符 3">
            <a:extLst>
              <a:ext uri="{FF2B5EF4-FFF2-40B4-BE49-F238E27FC236}">
                <a16:creationId xmlns:a16="http://schemas.microsoft.com/office/drawing/2014/main" id="{8D9078A7-9453-4D59-AECE-E1811AB48DF0}"/>
              </a:ext>
            </a:extLst>
          </p:cNvPr>
          <p:cNvSpPr>
            <a:spLocks noGrp="1"/>
          </p:cNvSpPr>
          <p:nvPr>
            <p:ph type="dt" sz="half" idx="10"/>
          </p:nvPr>
        </p:nvSpPr>
        <p:spPr/>
        <p:txBody>
          <a:bodyPr/>
          <a:lstStyle/>
          <a:p>
            <a:pPr>
              <a:defRPr/>
            </a:pPr>
            <a:fld id="{20A42F7D-AA69-4AEE-AEEC-0C4B0847366F}" type="datetime11">
              <a:rPr lang="zh-CN" altLang="en-US" smtClean="0"/>
              <a:t>13:39:02</a:t>
            </a:fld>
            <a:endParaRPr lang="en-US"/>
          </a:p>
        </p:txBody>
      </p:sp>
      <p:sp>
        <p:nvSpPr>
          <p:cNvPr id="5" name="灯片编号占位符 4">
            <a:extLst>
              <a:ext uri="{FF2B5EF4-FFF2-40B4-BE49-F238E27FC236}">
                <a16:creationId xmlns:a16="http://schemas.microsoft.com/office/drawing/2014/main" id="{EF983C9F-0B8F-4AD0-B05E-672218CE26E7}"/>
              </a:ext>
            </a:extLst>
          </p:cNvPr>
          <p:cNvSpPr>
            <a:spLocks noGrp="1"/>
          </p:cNvSpPr>
          <p:nvPr>
            <p:ph type="sldNum" sz="quarter" idx="12"/>
          </p:nvPr>
        </p:nvSpPr>
        <p:spPr/>
        <p:txBody>
          <a:bodyPr/>
          <a:lstStyle/>
          <a:p>
            <a:fld id="{8A709BD3-85C3-42A7-8D66-86EF4A2C91EF}" type="slidenum">
              <a:rPr lang="en-US" altLang="zh-CN" smtClean="0"/>
              <a:pPr/>
              <a:t>7</a:t>
            </a:fld>
            <a:endParaRPr lang="en-US" altLang="zh-CN"/>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5">
            <a:extLst>
              <a:ext uri="{FF2B5EF4-FFF2-40B4-BE49-F238E27FC236}">
                <a16:creationId xmlns:a16="http://schemas.microsoft.com/office/drawing/2014/main" id="{C7254998-7A7D-4C4A-BCE4-5139F7C0F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09800"/>
            <a:ext cx="739140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Rectangle 5">
            <a:extLst>
              <a:ext uri="{FF2B5EF4-FFF2-40B4-BE49-F238E27FC236}">
                <a16:creationId xmlns:a16="http://schemas.microsoft.com/office/drawing/2014/main" id="{7888FBE3-A37D-4669-82DB-A4D5D1F58595}"/>
              </a:ext>
            </a:extLst>
          </p:cNvPr>
          <p:cNvSpPr>
            <a:spLocks noChangeArrowheads="1"/>
          </p:cNvSpPr>
          <p:nvPr/>
        </p:nvSpPr>
        <p:spPr bwMode="auto">
          <a:xfrm>
            <a:off x="609600" y="2209800"/>
            <a:ext cx="1371600" cy="914400"/>
          </a:xfrm>
          <a:prstGeom prst="rect">
            <a:avLst/>
          </a:prstGeom>
          <a:noFill/>
          <a:ln w="38100">
            <a:solidFill>
              <a:srgbClr val="99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0" name="AutoShape 6">
            <a:extLst>
              <a:ext uri="{FF2B5EF4-FFF2-40B4-BE49-F238E27FC236}">
                <a16:creationId xmlns:a16="http://schemas.microsoft.com/office/drawing/2014/main" id="{28880637-672B-41A8-8868-78C851159FE7}"/>
              </a:ext>
            </a:extLst>
          </p:cNvPr>
          <p:cNvSpPr>
            <a:spLocks/>
          </p:cNvSpPr>
          <p:nvPr/>
        </p:nvSpPr>
        <p:spPr bwMode="auto">
          <a:xfrm>
            <a:off x="1676400" y="1066800"/>
            <a:ext cx="1981200" cy="914400"/>
          </a:xfrm>
          <a:prstGeom prst="accentCallout1">
            <a:avLst>
              <a:gd name="adj1" fmla="val 12500"/>
              <a:gd name="adj2" fmla="val -3847"/>
              <a:gd name="adj3" fmla="val 125000"/>
              <a:gd name="adj4" fmla="val -38463"/>
            </a:avLst>
          </a:prstGeom>
          <a:noFill/>
          <a:ln w="38100">
            <a:solidFill>
              <a:srgbClr val="99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a:solidFill>
                  <a:srgbClr val="990099"/>
                </a:solidFill>
                <a:ea typeface="黑体" panose="02010609060101010101" pitchFamily="49" charset="-122"/>
              </a:rPr>
              <a:t>电荷不分离，</a:t>
            </a:r>
          </a:p>
          <a:p>
            <a:r>
              <a:rPr lang="zh-CN" altLang="en-US" b="1">
                <a:solidFill>
                  <a:srgbClr val="990099"/>
                </a:solidFill>
                <a:ea typeface="黑体" panose="02010609060101010101" pitchFamily="49" charset="-122"/>
              </a:rPr>
              <a:t>最稳定，</a:t>
            </a:r>
          </a:p>
          <a:p>
            <a:r>
              <a:rPr lang="zh-CN" altLang="en-US" b="1">
                <a:solidFill>
                  <a:srgbClr val="990099"/>
                </a:solidFill>
                <a:ea typeface="黑体" panose="02010609060101010101" pitchFamily="49" charset="-122"/>
              </a:rPr>
              <a:t>贡献最大</a:t>
            </a:r>
          </a:p>
        </p:txBody>
      </p:sp>
      <p:sp>
        <p:nvSpPr>
          <p:cNvPr id="103431" name="Rectangle 7">
            <a:extLst>
              <a:ext uri="{FF2B5EF4-FFF2-40B4-BE49-F238E27FC236}">
                <a16:creationId xmlns:a16="http://schemas.microsoft.com/office/drawing/2014/main" id="{3F11FDB1-3F15-428D-92BF-A7FD0EBC3751}"/>
              </a:ext>
            </a:extLst>
          </p:cNvPr>
          <p:cNvSpPr>
            <a:spLocks noChangeArrowheads="1"/>
          </p:cNvSpPr>
          <p:nvPr/>
        </p:nvSpPr>
        <p:spPr bwMode="auto">
          <a:xfrm>
            <a:off x="3352800" y="3200400"/>
            <a:ext cx="4495800" cy="1752600"/>
          </a:xfrm>
          <a:prstGeom prst="rect">
            <a:avLst/>
          </a:prstGeom>
          <a:noFill/>
          <a:ln w="38100">
            <a:solidFill>
              <a:srgbClr val="99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2" name="AutoShape 8">
            <a:extLst>
              <a:ext uri="{FF2B5EF4-FFF2-40B4-BE49-F238E27FC236}">
                <a16:creationId xmlns:a16="http://schemas.microsoft.com/office/drawing/2014/main" id="{8AB03A19-7814-457D-8780-3F6EA7AE8729}"/>
              </a:ext>
            </a:extLst>
          </p:cNvPr>
          <p:cNvSpPr>
            <a:spLocks/>
          </p:cNvSpPr>
          <p:nvPr/>
        </p:nvSpPr>
        <p:spPr bwMode="auto">
          <a:xfrm>
            <a:off x="4495800" y="5372100"/>
            <a:ext cx="2590800" cy="952500"/>
          </a:xfrm>
          <a:prstGeom prst="accentCallout1">
            <a:avLst>
              <a:gd name="adj1" fmla="val 12000"/>
              <a:gd name="adj2" fmla="val -2940"/>
              <a:gd name="adj3" fmla="val -44000"/>
              <a:gd name="adj4" fmla="val -23528"/>
            </a:avLst>
          </a:prstGeom>
          <a:noFill/>
          <a:ln w="38100">
            <a:solidFill>
              <a:srgbClr val="99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a:solidFill>
                  <a:srgbClr val="990099"/>
                </a:solidFill>
                <a:ea typeface="黑体" panose="02010609060101010101" pitchFamily="49" charset="-122"/>
              </a:rPr>
              <a:t>异号电荷距离较近，</a:t>
            </a:r>
          </a:p>
          <a:p>
            <a:r>
              <a:rPr lang="zh-CN" altLang="en-US" b="1">
                <a:solidFill>
                  <a:srgbClr val="990099"/>
                </a:solidFill>
                <a:ea typeface="黑体" panose="02010609060101010101" pitchFamily="49" charset="-122"/>
              </a:rPr>
              <a:t>较稳定，</a:t>
            </a:r>
          </a:p>
          <a:p>
            <a:r>
              <a:rPr lang="zh-CN" altLang="en-US" b="1">
                <a:solidFill>
                  <a:srgbClr val="990099"/>
                </a:solidFill>
                <a:ea typeface="黑体" panose="02010609060101010101" pitchFamily="49" charset="-122"/>
              </a:rPr>
              <a:t>贡献其次</a:t>
            </a:r>
          </a:p>
        </p:txBody>
      </p:sp>
      <p:sp>
        <p:nvSpPr>
          <p:cNvPr id="103433" name="Rectangle 9">
            <a:extLst>
              <a:ext uri="{FF2B5EF4-FFF2-40B4-BE49-F238E27FC236}">
                <a16:creationId xmlns:a16="http://schemas.microsoft.com/office/drawing/2014/main" id="{F861DFD1-82DA-41F1-97A7-E2F2FC4138EF}"/>
              </a:ext>
            </a:extLst>
          </p:cNvPr>
          <p:cNvSpPr>
            <a:spLocks noChangeArrowheads="1"/>
          </p:cNvSpPr>
          <p:nvPr/>
        </p:nvSpPr>
        <p:spPr bwMode="auto">
          <a:xfrm>
            <a:off x="3352800" y="2133600"/>
            <a:ext cx="4495800" cy="838200"/>
          </a:xfrm>
          <a:prstGeom prst="rect">
            <a:avLst/>
          </a:prstGeom>
          <a:noFill/>
          <a:ln w="38100">
            <a:solidFill>
              <a:srgbClr val="99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4" name="AutoShape 10">
            <a:extLst>
              <a:ext uri="{FF2B5EF4-FFF2-40B4-BE49-F238E27FC236}">
                <a16:creationId xmlns:a16="http://schemas.microsoft.com/office/drawing/2014/main" id="{EA9FDB25-32C7-4DEA-962D-7ACF2D11EB61}"/>
              </a:ext>
            </a:extLst>
          </p:cNvPr>
          <p:cNvSpPr>
            <a:spLocks/>
          </p:cNvSpPr>
          <p:nvPr/>
        </p:nvSpPr>
        <p:spPr bwMode="auto">
          <a:xfrm>
            <a:off x="5638800" y="1028700"/>
            <a:ext cx="2590800" cy="952500"/>
          </a:xfrm>
          <a:prstGeom prst="accentCallout1">
            <a:avLst>
              <a:gd name="adj1" fmla="val 12000"/>
              <a:gd name="adj2" fmla="val -2940"/>
              <a:gd name="adj3" fmla="val 115000"/>
              <a:gd name="adj4" fmla="val -23593"/>
            </a:avLst>
          </a:prstGeom>
          <a:noFill/>
          <a:ln w="38100">
            <a:solidFill>
              <a:srgbClr val="9900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a:solidFill>
                  <a:srgbClr val="990099"/>
                </a:solidFill>
                <a:ea typeface="黑体" panose="02010609060101010101" pitchFamily="49" charset="-122"/>
              </a:rPr>
              <a:t>异号电荷距离较远，</a:t>
            </a:r>
          </a:p>
          <a:p>
            <a:r>
              <a:rPr lang="zh-CN" altLang="en-US" b="1">
                <a:solidFill>
                  <a:srgbClr val="990099"/>
                </a:solidFill>
                <a:ea typeface="黑体" panose="02010609060101010101" pitchFamily="49" charset="-122"/>
              </a:rPr>
              <a:t>不稳定，</a:t>
            </a:r>
          </a:p>
          <a:p>
            <a:r>
              <a:rPr lang="zh-CN" altLang="en-US" b="1">
                <a:solidFill>
                  <a:srgbClr val="990099"/>
                </a:solidFill>
                <a:ea typeface="黑体" panose="02010609060101010101" pitchFamily="49" charset="-122"/>
              </a:rPr>
              <a:t>贡献最小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43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34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4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34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0" grpId="0" animBg="1"/>
      <p:bldP spid="103432" grpId="0" animBg="1"/>
      <p:bldP spid="10343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a:extLst>
              <a:ext uri="{FF2B5EF4-FFF2-40B4-BE49-F238E27FC236}">
                <a16:creationId xmlns:a16="http://schemas.microsoft.com/office/drawing/2014/main" id="{80263BA6-0AE0-4F4D-808E-E7720676F18C}"/>
              </a:ext>
            </a:extLst>
          </p:cNvPr>
          <p:cNvSpPr txBox="1">
            <a:spLocks noChangeArrowheads="1"/>
          </p:cNvSpPr>
          <p:nvPr/>
        </p:nvSpPr>
        <p:spPr bwMode="auto">
          <a:xfrm>
            <a:off x="762000" y="1066800"/>
            <a:ext cx="4648200" cy="457200"/>
          </a:xfrm>
          <a:prstGeom prst="rect">
            <a:avLst/>
          </a:prstGeom>
          <a:noFill/>
          <a:ln w="9525">
            <a:noFill/>
            <a:miter lim="800000"/>
            <a:headEnd/>
            <a:tailEnd/>
          </a:ln>
          <a:effectLst/>
        </p:spPr>
        <p:txBody>
          <a:bodyPr>
            <a:spAutoFit/>
          </a:bodyPr>
          <a:lstStyle/>
          <a:p>
            <a:pPr>
              <a:defRPr/>
            </a:pPr>
            <a:r>
              <a:rPr lang="zh-CN" altLang="en-US" sz="2400">
                <a:solidFill>
                  <a:srgbClr val="7030A0"/>
                </a:solidFill>
                <a:effectLst>
                  <a:outerShdw blurRad="38100" dist="38100" dir="2700000" algn="tl">
                    <a:srgbClr val="C0C0C0"/>
                  </a:outerShdw>
                </a:effectLst>
                <a:latin typeface="黑体" pitchFamily="2" charset="-122"/>
                <a:ea typeface="黑体" pitchFamily="2" charset="-122"/>
              </a:rPr>
              <a:t>杂化体的稳定性：</a:t>
            </a:r>
          </a:p>
        </p:txBody>
      </p:sp>
      <p:sp>
        <p:nvSpPr>
          <p:cNvPr id="68611" name="Text Box 3">
            <a:extLst>
              <a:ext uri="{FF2B5EF4-FFF2-40B4-BE49-F238E27FC236}">
                <a16:creationId xmlns:a16="http://schemas.microsoft.com/office/drawing/2014/main" id="{527F2C69-AC4F-434D-BE8E-2E625A5E431F}"/>
              </a:ext>
            </a:extLst>
          </p:cNvPr>
          <p:cNvSpPr txBox="1">
            <a:spLocks noChangeArrowheads="1"/>
          </p:cNvSpPr>
          <p:nvPr/>
        </p:nvSpPr>
        <p:spPr bwMode="auto">
          <a:xfrm>
            <a:off x="1219200" y="1676400"/>
            <a:ext cx="7086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pPr>
            <a:r>
              <a:rPr lang="en-US" altLang="zh-CN" sz="2400">
                <a:solidFill>
                  <a:srgbClr val="006600"/>
                </a:solidFill>
                <a:latin typeface="黑体" panose="02010609060101010101" pitchFamily="49" charset="-122"/>
                <a:ea typeface="黑体" panose="02010609060101010101" pitchFamily="49" charset="-122"/>
              </a:rPr>
              <a:t>1</a:t>
            </a:r>
            <a:r>
              <a:rPr lang="zh-CN" altLang="en-US" sz="2400">
                <a:solidFill>
                  <a:srgbClr val="006600"/>
                </a:solidFill>
                <a:latin typeface="黑体" panose="02010609060101010101" pitchFamily="49" charset="-122"/>
                <a:ea typeface="黑体" panose="02010609060101010101" pitchFamily="49" charset="-122"/>
              </a:rPr>
              <a:t>、参加共振的极限结构数目越多，杂化体越稳定。</a:t>
            </a:r>
          </a:p>
          <a:p>
            <a:pPr eaLnBrk="1" hangingPunct="1">
              <a:lnSpc>
                <a:spcPct val="135000"/>
              </a:lnSpc>
            </a:pPr>
            <a:r>
              <a:rPr lang="en-US" altLang="zh-CN" sz="2400">
                <a:solidFill>
                  <a:srgbClr val="006600"/>
                </a:solidFill>
                <a:latin typeface="黑体" panose="02010609060101010101" pitchFamily="49" charset="-122"/>
                <a:ea typeface="黑体" panose="02010609060101010101" pitchFamily="49" charset="-122"/>
              </a:rPr>
              <a:t>2</a:t>
            </a:r>
            <a:r>
              <a:rPr lang="zh-CN" altLang="en-US" sz="2400">
                <a:solidFill>
                  <a:srgbClr val="006600"/>
                </a:solidFill>
                <a:latin typeface="黑体" panose="02010609060101010101" pitchFamily="49" charset="-122"/>
                <a:ea typeface="黑体" panose="02010609060101010101" pitchFamily="49" charset="-122"/>
              </a:rPr>
              <a:t>、极限结构中稳定的结构越多，杂化体越稳定。</a:t>
            </a:r>
          </a:p>
        </p:txBody>
      </p:sp>
      <p:pic>
        <p:nvPicPr>
          <p:cNvPr id="68612" name="Picture 5">
            <a:extLst>
              <a:ext uri="{FF2B5EF4-FFF2-40B4-BE49-F238E27FC236}">
                <a16:creationId xmlns:a16="http://schemas.microsoft.com/office/drawing/2014/main" id="{B2150932-9952-4C3B-91FB-0D9102923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2895600"/>
            <a:ext cx="65627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84CCF90-AA4E-430A-930D-87FD33935B0B}"/>
              </a:ext>
            </a:extLst>
          </p:cNvPr>
          <p:cNvSpPr>
            <a:spLocks noGrp="1"/>
          </p:cNvSpPr>
          <p:nvPr>
            <p:ph type="dt" sz="half" idx="10"/>
          </p:nvPr>
        </p:nvSpPr>
        <p:spPr/>
        <p:txBody>
          <a:bodyPr/>
          <a:lstStyle/>
          <a:p>
            <a:pPr>
              <a:defRPr/>
            </a:pPr>
            <a:fld id="{C5F0FD78-EBE6-4CA9-BEC1-C62D4C62A850}" type="datetime11">
              <a:rPr lang="zh-CN" altLang="en-US" smtClean="0"/>
              <a:t>13:39:02</a:t>
            </a:fld>
            <a:endParaRPr lang="en-US"/>
          </a:p>
        </p:txBody>
      </p:sp>
      <p:sp>
        <p:nvSpPr>
          <p:cNvPr id="3" name="灯片编号占位符 2">
            <a:extLst>
              <a:ext uri="{FF2B5EF4-FFF2-40B4-BE49-F238E27FC236}">
                <a16:creationId xmlns:a16="http://schemas.microsoft.com/office/drawing/2014/main" id="{55F8C35C-2FD0-495A-86FC-B389B14F0052}"/>
              </a:ext>
            </a:extLst>
          </p:cNvPr>
          <p:cNvSpPr>
            <a:spLocks noGrp="1"/>
          </p:cNvSpPr>
          <p:nvPr>
            <p:ph type="sldNum" sz="quarter" idx="12"/>
          </p:nvPr>
        </p:nvSpPr>
        <p:spPr/>
        <p:txBody>
          <a:bodyPr/>
          <a:lstStyle/>
          <a:p>
            <a:fld id="{8A709BD3-85C3-42A7-8D66-86EF4A2C91EF}" type="slidenum">
              <a:rPr lang="en-US" altLang="zh-CN" smtClean="0"/>
              <a:pPr/>
              <a:t>72</a:t>
            </a:fld>
            <a:endParaRPr lang="en-US" altLang="zh-CN"/>
          </a:p>
        </p:txBody>
      </p:sp>
      <p:pic>
        <p:nvPicPr>
          <p:cNvPr id="5" name="图片 4">
            <a:extLst>
              <a:ext uri="{FF2B5EF4-FFF2-40B4-BE49-F238E27FC236}">
                <a16:creationId xmlns:a16="http://schemas.microsoft.com/office/drawing/2014/main" id="{74424F17-B01B-4AB6-A0EE-EAB5A2817455}"/>
              </a:ext>
            </a:extLst>
          </p:cNvPr>
          <p:cNvPicPr>
            <a:picLocks noChangeAspect="1"/>
          </p:cNvPicPr>
          <p:nvPr/>
        </p:nvPicPr>
        <p:blipFill rotWithShape="1">
          <a:blip r:embed="rId2"/>
          <a:srcRect t="-1" b="17973"/>
          <a:stretch/>
        </p:blipFill>
        <p:spPr>
          <a:xfrm>
            <a:off x="575656" y="533476"/>
            <a:ext cx="7992688" cy="2666930"/>
          </a:xfrm>
          <a:prstGeom prst="rect">
            <a:avLst/>
          </a:prstGeom>
        </p:spPr>
      </p:pic>
      <p:pic>
        <p:nvPicPr>
          <p:cNvPr id="115716" name="Picture 4">
            <a:extLst>
              <a:ext uri="{FF2B5EF4-FFF2-40B4-BE49-F238E27FC236}">
                <a16:creationId xmlns:a16="http://schemas.microsoft.com/office/drawing/2014/main" id="{13A5675C-2404-404B-B42A-F94494DAC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8" y="3459446"/>
            <a:ext cx="5486336" cy="329180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0267736-D7DA-4ED5-87D6-897292136E31}"/>
              </a:ext>
            </a:extLst>
          </p:cNvPr>
          <p:cNvSpPr txBox="1"/>
          <p:nvPr/>
        </p:nvSpPr>
        <p:spPr>
          <a:xfrm>
            <a:off x="6248356" y="6033185"/>
            <a:ext cx="1981208" cy="646331"/>
          </a:xfrm>
          <a:prstGeom prst="rect">
            <a:avLst/>
          </a:prstGeom>
          <a:noFill/>
        </p:spPr>
        <p:txBody>
          <a:bodyPr wrap="square">
            <a:spAutoFit/>
          </a:bodyPr>
          <a:lstStyle/>
          <a:p>
            <a:r>
              <a:rPr lang="zh-CN" altLang="en-US" b="0" i="0" dirty="0">
                <a:solidFill>
                  <a:srgbClr val="333333"/>
                </a:solidFill>
                <a:effectLst/>
                <a:latin typeface="Helvetica Neue"/>
              </a:rPr>
              <a:t>骡的体型和外貌介于马和驴之间</a:t>
            </a:r>
            <a:endParaRPr lang="zh-CN" altLang="en-US" dirty="0"/>
          </a:p>
        </p:txBody>
      </p:sp>
    </p:spTree>
    <p:extLst>
      <p:ext uri="{BB962C8B-B14F-4D97-AF65-F5344CB8AC3E}">
        <p14:creationId xmlns:p14="http://schemas.microsoft.com/office/powerpoint/2010/main" val="117670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7" name="Rectangle 3">
            <a:extLst>
              <a:ext uri="{FF2B5EF4-FFF2-40B4-BE49-F238E27FC236}">
                <a16:creationId xmlns:a16="http://schemas.microsoft.com/office/drawing/2014/main" id="{49C1E95A-5C19-474A-BAC9-622184C34FD9}"/>
              </a:ext>
            </a:extLst>
          </p:cNvPr>
          <p:cNvSpPr>
            <a:spLocks noGrp="1" noRot="1" noChangeArrowheads="1"/>
          </p:cNvSpPr>
          <p:nvPr>
            <p:ph idx="1"/>
          </p:nvPr>
        </p:nvSpPr>
        <p:spPr>
          <a:xfrm>
            <a:off x="914400" y="914402"/>
            <a:ext cx="6249988" cy="457252"/>
          </a:xfrm>
        </p:spPr>
        <p:txBody>
          <a:bodyPr>
            <a:normAutofit/>
          </a:bodyPr>
          <a:lstStyle/>
          <a:p>
            <a:pPr algn="just" eaLnBrk="1" hangingPunct="1">
              <a:buFont typeface="Wingdings" panose="05000000000000000000" pitchFamily="2" charset="2"/>
              <a:buNone/>
            </a:pPr>
            <a:r>
              <a:rPr lang="en-US" altLang="zh-CN" sz="2400" b="1" dirty="0">
                <a:solidFill>
                  <a:srgbClr val="FF3300"/>
                </a:solidFill>
                <a:effectLst>
                  <a:outerShdw blurRad="38100" dist="38100" dir="2700000" algn="tl">
                    <a:srgbClr val="C0C0C0"/>
                  </a:outerShdw>
                </a:effectLst>
                <a:latin typeface="Times New Roman" panose="02020603050405020304" pitchFamily="18" charset="0"/>
              </a:rPr>
              <a:t>A.</a:t>
            </a:r>
            <a:r>
              <a:rPr lang="en-US" altLang="zh-CN" sz="2400" b="1" dirty="0">
                <a:effectLst>
                  <a:outerShdw blurRad="38100" dist="38100" dir="2700000" algn="tl">
                    <a:srgbClr val="C0C0C0"/>
                  </a:outerShdw>
                </a:effectLst>
                <a:latin typeface="Times New Roman" panose="02020603050405020304" pitchFamily="18" charset="0"/>
              </a:rPr>
              <a:t> </a:t>
            </a:r>
            <a:r>
              <a:rPr lang="zh-CN" altLang="en-US" sz="2400" b="1" dirty="0">
                <a:solidFill>
                  <a:srgbClr val="3333FF"/>
                </a:solidFill>
                <a:effectLst>
                  <a:outerShdw blurRad="38100" dist="38100" dir="2700000" algn="tl">
                    <a:srgbClr val="C0C0C0"/>
                  </a:outerShdw>
                </a:effectLst>
                <a:latin typeface="Times New Roman" panose="02020603050405020304" pitchFamily="18" charset="0"/>
              </a:rPr>
              <a:t>第一类定位基</a:t>
            </a:r>
            <a:r>
              <a:rPr lang="en-US" altLang="zh-CN" sz="2400" b="1" dirty="0">
                <a:solidFill>
                  <a:srgbClr val="3333FF"/>
                </a:solidFill>
                <a:effectLst>
                  <a:outerShdw blurRad="38100" dist="38100" dir="2700000" algn="tl">
                    <a:srgbClr val="C0C0C0"/>
                  </a:outerShdw>
                </a:effectLst>
                <a:latin typeface="Times New Roman" panose="02020603050405020304" pitchFamily="18" charset="0"/>
              </a:rPr>
              <a:t>(</a:t>
            </a:r>
            <a:r>
              <a:rPr lang="zh-CN" altLang="en-US" sz="2400" b="1" dirty="0">
                <a:solidFill>
                  <a:srgbClr val="3333FF"/>
                </a:solidFill>
                <a:effectLst>
                  <a:outerShdw blurRad="38100" dist="38100" dir="2700000" algn="tl">
                    <a:srgbClr val="C0C0C0"/>
                  </a:outerShdw>
                </a:effectLst>
                <a:latin typeface="Times New Roman" panose="02020603050405020304" pitchFamily="18" charset="0"/>
              </a:rPr>
              <a:t>邻对位定位基</a:t>
            </a:r>
            <a:r>
              <a:rPr lang="en-US" altLang="zh-CN" b="1" dirty="0">
                <a:solidFill>
                  <a:srgbClr val="3333FF"/>
                </a:solidFill>
                <a:effectLst>
                  <a:outerShdw blurRad="38100" dist="38100" dir="2700000" algn="tl">
                    <a:srgbClr val="C0C0C0"/>
                  </a:outerShdw>
                </a:effectLst>
                <a:latin typeface="Times New Roman" panose="02020603050405020304" pitchFamily="18" charset="0"/>
              </a:rPr>
              <a:t>)</a:t>
            </a:r>
          </a:p>
        </p:txBody>
      </p:sp>
      <p:graphicFrame>
        <p:nvGraphicFramePr>
          <p:cNvPr id="282628" name="Object 4">
            <a:extLst>
              <a:ext uri="{FF2B5EF4-FFF2-40B4-BE49-F238E27FC236}">
                <a16:creationId xmlns:a16="http://schemas.microsoft.com/office/drawing/2014/main" id="{D45171AE-B050-47C3-AA98-5775FB591B41}"/>
              </a:ext>
            </a:extLst>
          </p:cNvPr>
          <p:cNvGraphicFramePr>
            <a:graphicFrameLocks noChangeAspect="1"/>
          </p:cNvGraphicFramePr>
          <p:nvPr>
            <p:extLst>
              <p:ext uri="{D42A27DB-BD31-4B8C-83A1-F6EECF244321}">
                <p14:modId xmlns:p14="http://schemas.microsoft.com/office/powerpoint/2010/main" val="1146292321"/>
              </p:ext>
            </p:extLst>
          </p:nvPr>
        </p:nvGraphicFramePr>
        <p:xfrm>
          <a:off x="1403350" y="1447852"/>
          <a:ext cx="5638800" cy="1431925"/>
        </p:xfrm>
        <a:graphic>
          <a:graphicData uri="http://schemas.openxmlformats.org/presentationml/2006/ole">
            <mc:AlternateContent xmlns:mc="http://schemas.openxmlformats.org/markup-compatibility/2006">
              <mc:Choice xmlns:v="urn:schemas-microsoft-com:vml" Requires="v">
                <p:oleObj spid="_x0000_s110711" name="Document" r:id="rId3" imgW="4162425" imgH="1057275" progId="ChemWindow.Document">
                  <p:embed/>
                </p:oleObj>
              </mc:Choice>
              <mc:Fallback>
                <p:oleObj name="Document" r:id="rId3" imgW="4162425" imgH="1057275" progId="ChemWindow.Document">
                  <p:embed/>
                  <p:pic>
                    <p:nvPicPr>
                      <p:cNvPr id="282628" name="Object 4">
                        <a:extLst>
                          <a:ext uri="{FF2B5EF4-FFF2-40B4-BE49-F238E27FC236}">
                            <a16:creationId xmlns:a16="http://schemas.microsoft.com/office/drawing/2014/main" id="{D45171AE-B050-47C3-AA98-5775FB591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447852"/>
                        <a:ext cx="56388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52AEF3CB-C346-4DE8-8F9D-507D1E02CC88}"/>
              </a:ext>
            </a:extLst>
          </p:cNvPr>
          <p:cNvSpPr>
            <a:spLocks noGrp="1"/>
          </p:cNvSpPr>
          <p:nvPr>
            <p:ph type="dt" sz="quarter" idx="10"/>
          </p:nvPr>
        </p:nvSpPr>
        <p:spPr/>
        <p:txBody>
          <a:bodyPr/>
          <a:lstStyle/>
          <a:p>
            <a:pPr>
              <a:defRPr/>
            </a:pPr>
            <a:fld id="{6AD7FE62-C40A-40F8-958A-F9AEDE2F9F59}" type="datetime11">
              <a:rPr lang="zh-CN" altLang="en-US" smtClean="0"/>
              <a:t>13:39:03</a:t>
            </a:fld>
            <a:endParaRPr lang="en-US" altLang="zh-CN"/>
          </a:p>
        </p:txBody>
      </p:sp>
      <p:sp>
        <p:nvSpPr>
          <p:cNvPr id="3" name="灯片编号占位符 2">
            <a:extLst>
              <a:ext uri="{FF2B5EF4-FFF2-40B4-BE49-F238E27FC236}">
                <a16:creationId xmlns:a16="http://schemas.microsoft.com/office/drawing/2014/main" id="{96D76458-27A3-432C-90AD-8336DEAA1339}"/>
              </a:ext>
            </a:extLst>
          </p:cNvPr>
          <p:cNvSpPr>
            <a:spLocks noGrp="1"/>
          </p:cNvSpPr>
          <p:nvPr>
            <p:ph type="sldNum" sz="quarter" idx="12"/>
          </p:nvPr>
        </p:nvSpPr>
        <p:spPr/>
        <p:txBody>
          <a:bodyPr/>
          <a:lstStyle/>
          <a:p>
            <a:pPr>
              <a:defRPr/>
            </a:pPr>
            <a:fld id="{06B9428D-E1B1-4C8B-9A34-6A36E7CBA852}" type="slidenum">
              <a:rPr lang="en-US" altLang="zh-CN"/>
              <a:pPr>
                <a:defRPr/>
              </a:pPr>
              <a:t>73</a:t>
            </a:fld>
            <a:endParaRPr lang="en-US" altLang="zh-CN"/>
          </a:p>
        </p:txBody>
      </p:sp>
      <p:sp>
        <p:nvSpPr>
          <p:cNvPr id="16" name="矩形 8">
            <a:extLst>
              <a:ext uri="{FF2B5EF4-FFF2-40B4-BE49-F238E27FC236}">
                <a16:creationId xmlns:a16="http://schemas.microsoft.com/office/drawing/2014/main" id="{DDA29A61-964A-490D-A0D2-BFBD70DC51EE}"/>
              </a:ext>
            </a:extLst>
          </p:cNvPr>
          <p:cNvSpPr>
            <a:spLocks noChangeArrowheads="1"/>
          </p:cNvSpPr>
          <p:nvPr/>
        </p:nvSpPr>
        <p:spPr bwMode="auto">
          <a:xfrm>
            <a:off x="152400" y="206443"/>
            <a:ext cx="389255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zh-CN" altLang="en-US" sz="2800" b="1" dirty="0">
                <a:solidFill>
                  <a:schemeClr val="tx2"/>
                </a:solidFill>
                <a:latin typeface="Calibri" panose="020F0502020204030204" pitchFamily="34" charset="0"/>
                <a:sym typeface="Symbol" panose="05050102010706020507" pitchFamily="18" charset="2"/>
              </a:rPr>
              <a:t>定位规律的理论解释</a:t>
            </a:r>
          </a:p>
        </p:txBody>
      </p:sp>
      <p:graphicFrame>
        <p:nvGraphicFramePr>
          <p:cNvPr id="13" name="Object 5">
            <a:extLst>
              <a:ext uri="{FF2B5EF4-FFF2-40B4-BE49-F238E27FC236}">
                <a16:creationId xmlns:a16="http://schemas.microsoft.com/office/drawing/2014/main" id="{347CE659-B9A9-4F69-8A21-E4C538185344}"/>
              </a:ext>
            </a:extLst>
          </p:cNvPr>
          <p:cNvGraphicFramePr>
            <a:graphicFrameLocks noChangeAspect="1"/>
          </p:cNvGraphicFramePr>
          <p:nvPr>
            <p:extLst>
              <p:ext uri="{D42A27DB-BD31-4B8C-83A1-F6EECF244321}">
                <p14:modId xmlns:p14="http://schemas.microsoft.com/office/powerpoint/2010/main" val="1260562570"/>
              </p:ext>
            </p:extLst>
          </p:nvPr>
        </p:nvGraphicFramePr>
        <p:xfrm>
          <a:off x="1222688" y="3044743"/>
          <a:ext cx="7006816" cy="3736969"/>
        </p:xfrm>
        <a:graphic>
          <a:graphicData uri="http://schemas.openxmlformats.org/presentationml/2006/ole">
            <mc:AlternateContent xmlns:mc="http://schemas.openxmlformats.org/markup-compatibility/2006">
              <mc:Choice xmlns:v="urn:schemas-microsoft-com:vml" Requires="v">
                <p:oleObj spid="_x0000_s110712" name="CS ChemDraw Drawing" r:id="rId5" imgW="5449431" imgH="2907315" progId="ChemDraw.Document.6.0">
                  <p:embed/>
                </p:oleObj>
              </mc:Choice>
              <mc:Fallback>
                <p:oleObj name="CS ChemDraw Drawing" r:id="rId5" imgW="5449431" imgH="2907315" progId="ChemDraw.Document.6.0">
                  <p:embed/>
                  <p:pic>
                    <p:nvPicPr>
                      <p:cNvPr id="31746" name="Object 5">
                        <a:extLst>
                          <a:ext uri="{FF2B5EF4-FFF2-40B4-BE49-F238E27FC236}">
                            <a16:creationId xmlns:a16="http://schemas.microsoft.com/office/drawing/2014/main" id="{EDBB0538-C203-4BD4-A082-D266E4BFA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688" y="3044743"/>
                        <a:ext cx="7006816" cy="3736969"/>
                      </a:xfrm>
                      <a:prstGeom prst="rect">
                        <a:avLst/>
                      </a:prstGeom>
                      <a:noFill/>
                      <a:ln>
                        <a:noFill/>
                      </a:ln>
                      <a:effectLst/>
                    </p:spPr>
                  </p:pic>
                </p:oleObj>
              </mc:Fallback>
            </mc:AlternateContent>
          </a:graphicData>
        </a:graphic>
      </p:graphicFrame>
    </p:spTree>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anim calcmode="lin" valueType="num">
                                      <p:cBhvr additive="base">
                                        <p:cTn id="7" dur="500" fill="hold"/>
                                        <p:tgtEl>
                                          <p:spTgt spid="2826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826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37" fill="hold" nodeType="clickEffect">
                                  <p:stCondLst>
                                    <p:cond delay="0"/>
                                  </p:stCondLst>
                                  <p:childTnLst>
                                    <p:set>
                                      <p:cBhvr>
                                        <p:cTn id="12" dur="1" fill="hold">
                                          <p:stCondLst>
                                            <p:cond delay="0"/>
                                          </p:stCondLst>
                                        </p:cTn>
                                        <p:tgtEl>
                                          <p:spTgt spid="282628"/>
                                        </p:tgtEl>
                                        <p:attrNameLst>
                                          <p:attrName>style.visibility</p:attrName>
                                        </p:attrNameLst>
                                      </p:cBhvr>
                                      <p:to>
                                        <p:strVal val="visible"/>
                                      </p:to>
                                    </p:set>
                                    <p:animEffect transition="in" filter="barn(outVertical)">
                                      <p:cBhvr>
                                        <p:cTn id="13" dur="500"/>
                                        <p:tgtEl>
                                          <p:spTgt spid="282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5" name="Rectangle 3">
            <a:extLst>
              <a:ext uri="{FF2B5EF4-FFF2-40B4-BE49-F238E27FC236}">
                <a16:creationId xmlns:a16="http://schemas.microsoft.com/office/drawing/2014/main" id="{7E83B7A8-E151-4A89-8B03-712097DF7EA7}"/>
              </a:ext>
            </a:extLst>
          </p:cNvPr>
          <p:cNvSpPr>
            <a:spLocks noGrp="1" noRot="1" noChangeArrowheads="1"/>
          </p:cNvSpPr>
          <p:nvPr>
            <p:ph idx="1"/>
          </p:nvPr>
        </p:nvSpPr>
        <p:spPr>
          <a:xfrm>
            <a:off x="7235825" y="333375"/>
            <a:ext cx="1600200" cy="533400"/>
          </a:xfrm>
        </p:spPr>
        <p:txBody>
          <a:bodyPr rtlCol="0">
            <a:normAutofit lnSpcReduction="10000"/>
          </a:bodyPr>
          <a:lstStyle/>
          <a:p>
            <a:pPr eaLnBrk="1" fontAlgn="auto" hangingPunct="1">
              <a:spcAft>
                <a:spcPts val="0"/>
              </a:spcAft>
              <a:buFont typeface="Wingdings" panose="05000000000000000000" pitchFamily="2" charset="2"/>
              <a:buNone/>
              <a:defRPr/>
            </a:pPr>
            <a:r>
              <a:rPr lang="en-US" altLang="zh-CN" sz="3600" b="1">
                <a:solidFill>
                  <a:srgbClr val="FF3300"/>
                </a:solidFill>
                <a:effectLst>
                  <a:outerShdw blurRad="38100" dist="38100" dir="2700000" algn="tl">
                    <a:srgbClr val="C0C0C0"/>
                  </a:outerShdw>
                </a:effectLst>
                <a:latin typeface="Times New Roman" panose="02020603050405020304" pitchFamily="18" charset="0"/>
              </a:rPr>
              <a:t>-I</a:t>
            </a:r>
            <a:r>
              <a:rPr lang="en-US" altLang="zh-CN" sz="3600" b="1">
                <a:solidFill>
                  <a:srgbClr val="3333FF"/>
                </a:solidFill>
                <a:effectLst>
                  <a:outerShdw blurRad="38100" dist="38100" dir="2700000" algn="tl">
                    <a:srgbClr val="C0C0C0"/>
                  </a:outerShdw>
                </a:effectLst>
                <a:latin typeface="Times New Roman" panose="02020603050405020304" pitchFamily="18" charset="0"/>
              </a:rPr>
              <a:t>&gt;</a:t>
            </a:r>
            <a:r>
              <a:rPr lang="en-US" altLang="zh-CN" sz="3600" b="1">
                <a:solidFill>
                  <a:srgbClr val="FF3300"/>
                </a:solidFill>
                <a:effectLst>
                  <a:outerShdw blurRad="38100" dist="38100" dir="2700000" algn="tl">
                    <a:srgbClr val="C0C0C0"/>
                  </a:outerShdw>
                </a:effectLst>
                <a:latin typeface="Times New Roman" panose="02020603050405020304" pitchFamily="18" charset="0"/>
              </a:rPr>
              <a:t>+C</a:t>
            </a:r>
          </a:p>
        </p:txBody>
      </p:sp>
      <p:graphicFrame>
        <p:nvGraphicFramePr>
          <p:cNvPr id="284676" name="Object 4">
            <a:extLst>
              <a:ext uri="{FF2B5EF4-FFF2-40B4-BE49-F238E27FC236}">
                <a16:creationId xmlns:a16="http://schemas.microsoft.com/office/drawing/2014/main" id="{AD055B2B-D2A7-4B2D-ACE6-EB4025F6A876}"/>
              </a:ext>
            </a:extLst>
          </p:cNvPr>
          <p:cNvGraphicFramePr>
            <a:graphicFrameLocks noChangeAspect="1"/>
          </p:cNvGraphicFramePr>
          <p:nvPr>
            <p:extLst>
              <p:ext uri="{D42A27DB-BD31-4B8C-83A1-F6EECF244321}">
                <p14:modId xmlns:p14="http://schemas.microsoft.com/office/powerpoint/2010/main" val="1143372510"/>
              </p:ext>
            </p:extLst>
          </p:nvPr>
        </p:nvGraphicFramePr>
        <p:xfrm>
          <a:off x="1763713" y="66729"/>
          <a:ext cx="5184775" cy="1304925"/>
        </p:xfrm>
        <a:graphic>
          <a:graphicData uri="http://schemas.openxmlformats.org/presentationml/2006/ole">
            <mc:AlternateContent xmlns:mc="http://schemas.openxmlformats.org/markup-compatibility/2006">
              <mc:Choice xmlns:v="urn:schemas-microsoft-com:vml" Requires="v">
                <p:oleObj spid="_x0000_s112789" name="Document" r:id="rId3" imgW="4162425" imgH="1047750" progId="ChemWindow.Document">
                  <p:embed/>
                </p:oleObj>
              </mc:Choice>
              <mc:Fallback>
                <p:oleObj name="Document" r:id="rId3" imgW="4162425" imgH="1047750" progId="ChemWindow.Document">
                  <p:embed/>
                  <p:pic>
                    <p:nvPicPr>
                      <p:cNvPr id="284676" name="Object 4">
                        <a:extLst>
                          <a:ext uri="{FF2B5EF4-FFF2-40B4-BE49-F238E27FC236}">
                            <a16:creationId xmlns:a16="http://schemas.microsoft.com/office/drawing/2014/main" id="{AD055B2B-D2A7-4B2D-ACE6-EB4025F6A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66729"/>
                        <a:ext cx="518477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BCF29037-BFE5-4E3D-9F84-8E4F5CD69977}"/>
              </a:ext>
            </a:extLst>
          </p:cNvPr>
          <p:cNvSpPr>
            <a:spLocks noGrp="1"/>
          </p:cNvSpPr>
          <p:nvPr>
            <p:ph type="dt" sz="quarter" idx="10"/>
          </p:nvPr>
        </p:nvSpPr>
        <p:spPr/>
        <p:txBody>
          <a:bodyPr/>
          <a:lstStyle/>
          <a:p>
            <a:pPr>
              <a:defRPr/>
            </a:pPr>
            <a:fld id="{B0037A48-4ECD-4E84-A101-BFE2E7741649}" type="datetime11">
              <a:rPr lang="zh-CN" altLang="en-US" smtClean="0"/>
              <a:t>13:39:03</a:t>
            </a:fld>
            <a:endParaRPr lang="en-US" altLang="zh-CN"/>
          </a:p>
        </p:txBody>
      </p:sp>
      <p:sp>
        <p:nvSpPr>
          <p:cNvPr id="3" name="灯片编号占位符 2">
            <a:extLst>
              <a:ext uri="{FF2B5EF4-FFF2-40B4-BE49-F238E27FC236}">
                <a16:creationId xmlns:a16="http://schemas.microsoft.com/office/drawing/2014/main" id="{2F331360-D86E-4A0D-BF6E-3ABD074D8EED}"/>
              </a:ext>
            </a:extLst>
          </p:cNvPr>
          <p:cNvSpPr>
            <a:spLocks noGrp="1"/>
          </p:cNvSpPr>
          <p:nvPr>
            <p:ph type="sldNum" sz="quarter" idx="12"/>
          </p:nvPr>
        </p:nvSpPr>
        <p:spPr/>
        <p:txBody>
          <a:bodyPr/>
          <a:lstStyle/>
          <a:p>
            <a:pPr>
              <a:defRPr/>
            </a:pPr>
            <a:fld id="{C8DB6C99-707C-41B9-B400-8E47543621AA}" type="slidenum">
              <a:rPr lang="en-US" altLang="zh-CN"/>
              <a:pPr>
                <a:defRPr/>
              </a:pPr>
              <a:t>74</a:t>
            </a:fld>
            <a:endParaRPr lang="en-US" altLang="zh-CN"/>
          </a:p>
        </p:txBody>
      </p:sp>
      <p:graphicFrame>
        <p:nvGraphicFramePr>
          <p:cNvPr id="15" name="Object 5">
            <a:extLst>
              <a:ext uri="{FF2B5EF4-FFF2-40B4-BE49-F238E27FC236}">
                <a16:creationId xmlns:a16="http://schemas.microsoft.com/office/drawing/2014/main" id="{FFE61D3C-9F25-48E7-AE8E-368BFD8E14F1}"/>
              </a:ext>
            </a:extLst>
          </p:cNvPr>
          <p:cNvGraphicFramePr>
            <a:graphicFrameLocks noChangeAspect="1"/>
          </p:cNvGraphicFramePr>
          <p:nvPr>
            <p:extLst>
              <p:ext uri="{D42A27DB-BD31-4B8C-83A1-F6EECF244321}">
                <p14:modId xmlns:p14="http://schemas.microsoft.com/office/powerpoint/2010/main" val="632666210"/>
              </p:ext>
            </p:extLst>
          </p:nvPr>
        </p:nvGraphicFramePr>
        <p:xfrm>
          <a:off x="685800" y="1447852"/>
          <a:ext cx="7772400" cy="5224463"/>
        </p:xfrm>
        <a:graphic>
          <a:graphicData uri="http://schemas.openxmlformats.org/presentationml/2006/ole">
            <mc:AlternateContent xmlns:mc="http://schemas.openxmlformats.org/markup-compatibility/2006">
              <mc:Choice xmlns:v="urn:schemas-microsoft-com:vml" Requires="v">
                <p:oleObj spid="_x0000_s112790" name="CS ChemDraw Drawing" r:id="rId5" imgW="6478278" imgH="4353816" progId="ChemDraw.Document.6.0">
                  <p:embed/>
                </p:oleObj>
              </mc:Choice>
              <mc:Fallback>
                <p:oleObj name="CS ChemDraw Drawing" r:id="rId5" imgW="6478278" imgH="4353816" progId="ChemDraw.Document.6.0">
                  <p:embed/>
                  <p:pic>
                    <p:nvPicPr>
                      <p:cNvPr id="33794" name="Object 5">
                        <a:extLst>
                          <a:ext uri="{FF2B5EF4-FFF2-40B4-BE49-F238E27FC236}">
                            <a16:creationId xmlns:a16="http://schemas.microsoft.com/office/drawing/2014/main" id="{3001F29E-B4EF-465E-BE24-A237941D0D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447852"/>
                        <a:ext cx="7772400"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84676"/>
                                        </p:tgtEl>
                                        <p:attrNameLst>
                                          <p:attrName>style.visibility</p:attrName>
                                        </p:attrNameLst>
                                      </p:cBhvr>
                                      <p:to>
                                        <p:strVal val="visible"/>
                                      </p:to>
                                    </p:set>
                                    <p:anim calcmode="lin" valueType="num">
                                      <p:cBhvr>
                                        <p:cTn id="7" dur="500" fill="hold"/>
                                        <p:tgtEl>
                                          <p:spTgt spid="284676"/>
                                        </p:tgtEl>
                                        <p:attrNameLst>
                                          <p:attrName>ppt_x</p:attrName>
                                        </p:attrNameLst>
                                      </p:cBhvr>
                                      <p:tavLst>
                                        <p:tav tm="0">
                                          <p:val>
                                            <p:strVal val="#ppt_x"/>
                                          </p:val>
                                        </p:tav>
                                        <p:tav tm="100000">
                                          <p:val>
                                            <p:strVal val="#ppt_x"/>
                                          </p:val>
                                        </p:tav>
                                      </p:tavLst>
                                    </p:anim>
                                    <p:anim calcmode="lin" valueType="num">
                                      <p:cBhvr>
                                        <p:cTn id="8" dur="500" fill="hold"/>
                                        <p:tgtEl>
                                          <p:spTgt spid="284676"/>
                                        </p:tgtEl>
                                        <p:attrNameLst>
                                          <p:attrName>ppt_y</p:attrName>
                                        </p:attrNameLst>
                                      </p:cBhvr>
                                      <p:tavLst>
                                        <p:tav tm="0">
                                          <p:val>
                                            <p:strVal val="#ppt_y-#ppt_h/2"/>
                                          </p:val>
                                        </p:tav>
                                        <p:tav tm="100000">
                                          <p:val>
                                            <p:strVal val="#ppt_y"/>
                                          </p:val>
                                        </p:tav>
                                      </p:tavLst>
                                    </p:anim>
                                    <p:anim calcmode="lin" valueType="num">
                                      <p:cBhvr>
                                        <p:cTn id="9" dur="500" fill="hold"/>
                                        <p:tgtEl>
                                          <p:spTgt spid="284676"/>
                                        </p:tgtEl>
                                        <p:attrNameLst>
                                          <p:attrName>ppt_w</p:attrName>
                                        </p:attrNameLst>
                                      </p:cBhvr>
                                      <p:tavLst>
                                        <p:tav tm="0">
                                          <p:val>
                                            <p:strVal val="#ppt_w"/>
                                          </p:val>
                                        </p:tav>
                                        <p:tav tm="100000">
                                          <p:val>
                                            <p:strVal val="#ppt_w"/>
                                          </p:val>
                                        </p:tav>
                                      </p:tavLst>
                                    </p:anim>
                                    <p:anim calcmode="lin" valueType="num">
                                      <p:cBhvr>
                                        <p:cTn id="10" dur="500" fill="hold"/>
                                        <p:tgtEl>
                                          <p:spTgt spid="284676"/>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284675">
                                            <p:txEl>
                                              <p:pRg st="0" end="0"/>
                                            </p:txEl>
                                          </p:spTgt>
                                        </p:tgtEl>
                                        <p:attrNameLst>
                                          <p:attrName>style.visibility</p:attrName>
                                        </p:attrNameLst>
                                      </p:cBhvr>
                                      <p:to>
                                        <p:strVal val="visible"/>
                                      </p:to>
                                    </p:set>
                                    <p:anim calcmode="lin" valueType="num">
                                      <p:cBhvr>
                                        <p:cTn id="15" dur="1000" fill="hold"/>
                                        <p:tgtEl>
                                          <p:spTgt spid="28467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284675">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284675">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84675">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3">
            <a:extLst>
              <a:ext uri="{FF2B5EF4-FFF2-40B4-BE49-F238E27FC236}">
                <a16:creationId xmlns:a16="http://schemas.microsoft.com/office/drawing/2014/main" id="{6D0498BA-7F3C-482D-A230-0C737E086496}"/>
              </a:ext>
            </a:extLst>
          </p:cNvPr>
          <p:cNvGraphicFramePr>
            <a:graphicFrameLocks noChangeAspect="1"/>
          </p:cNvGraphicFramePr>
          <p:nvPr/>
        </p:nvGraphicFramePr>
        <p:xfrm>
          <a:off x="1219200" y="1752600"/>
          <a:ext cx="6575425" cy="4492625"/>
        </p:xfrm>
        <a:graphic>
          <a:graphicData uri="http://schemas.openxmlformats.org/presentationml/2006/ole">
            <mc:AlternateContent xmlns:mc="http://schemas.openxmlformats.org/markup-compatibility/2006">
              <mc:Choice xmlns:v="urn:schemas-microsoft-com:vml" Requires="v">
                <p:oleObj spid="_x0000_s128016" name="CS ChemDraw Drawing" r:id="rId3" imgW="2981196" imgH="2009777" progId="ChemDraw.Document.5.0">
                  <p:embed/>
                </p:oleObj>
              </mc:Choice>
              <mc:Fallback>
                <p:oleObj name="CS ChemDraw Drawing" r:id="rId3" imgW="2981196" imgH="2009777" progId="ChemDraw.Document.5.0">
                  <p:embed/>
                  <p:pic>
                    <p:nvPicPr>
                      <p:cNvPr id="53250" name="Object 3">
                        <a:extLst>
                          <a:ext uri="{FF2B5EF4-FFF2-40B4-BE49-F238E27FC236}">
                            <a16:creationId xmlns:a16="http://schemas.microsoft.com/office/drawing/2014/main" id="{6D0498BA-7F3C-482D-A230-0C737E086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752600"/>
                        <a:ext cx="6575425"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a:extLst>
              <a:ext uri="{FF2B5EF4-FFF2-40B4-BE49-F238E27FC236}">
                <a16:creationId xmlns:a16="http://schemas.microsoft.com/office/drawing/2014/main" id="{1A08F843-16C8-4F56-94FF-AF8DD97B5DC8}"/>
              </a:ext>
            </a:extLst>
          </p:cNvPr>
          <p:cNvSpPr txBox="1">
            <a:spLocks noChangeArrowheads="1"/>
          </p:cNvSpPr>
          <p:nvPr/>
        </p:nvSpPr>
        <p:spPr>
          <a:xfrm>
            <a:off x="381000" y="762000"/>
            <a:ext cx="5791200" cy="501650"/>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zh-CN" altLang="en-US" sz="2600" b="1" kern="0" dirty="0">
                <a:latin typeface="楷体" panose="02010609060101010101" pitchFamily="49" charset="-122"/>
                <a:ea typeface="楷体" panose="02010609060101010101" pitchFamily="49" charset="-122"/>
              </a:rPr>
              <a:t>羟基和氨基也有同样的稳定化作用</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5154329-F429-4C95-B91B-C987DFEE32EB}"/>
              </a:ext>
            </a:extLst>
          </p:cNvPr>
          <p:cNvSpPr txBox="1">
            <a:spLocks noChangeArrowheads="1"/>
          </p:cNvSpPr>
          <p:nvPr/>
        </p:nvSpPr>
        <p:spPr>
          <a:xfrm>
            <a:off x="168275" y="571560"/>
            <a:ext cx="8213625" cy="1169928"/>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lnSpc>
                <a:spcPct val="150000"/>
              </a:lnSpc>
              <a:defRPr/>
            </a:pPr>
            <a:r>
              <a:rPr lang="zh-CN" altLang="en-US" sz="2600" b="1" kern="0" dirty="0">
                <a:latin typeface="楷体" panose="02010609060101010101" pitchFamily="49" charset="-122"/>
                <a:ea typeface="楷体" panose="02010609060101010101" pitchFamily="49" charset="-122"/>
              </a:rPr>
              <a:t>    与苯环直接相连的原子带有未共用电子对的基团是邻、对位定位基团</a:t>
            </a:r>
          </a:p>
        </p:txBody>
      </p:sp>
      <p:graphicFrame>
        <p:nvGraphicFramePr>
          <p:cNvPr id="54275" name="Object 3">
            <a:extLst>
              <a:ext uri="{FF2B5EF4-FFF2-40B4-BE49-F238E27FC236}">
                <a16:creationId xmlns:a16="http://schemas.microsoft.com/office/drawing/2014/main" id="{B171E115-B463-451C-B200-9DE832279225}"/>
              </a:ext>
            </a:extLst>
          </p:cNvPr>
          <p:cNvGraphicFramePr>
            <a:graphicFrameLocks noChangeAspect="1"/>
          </p:cNvGraphicFramePr>
          <p:nvPr>
            <p:extLst>
              <p:ext uri="{D42A27DB-BD31-4B8C-83A1-F6EECF244321}">
                <p14:modId xmlns:p14="http://schemas.microsoft.com/office/powerpoint/2010/main" val="1156775802"/>
              </p:ext>
            </p:extLst>
          </p:nvPr>
        </p:nvGraphicFramePr>
        <p:xfrm>
          <a:off x="990600" y="2219259"/>
          <a:ext cx="7162800" cy="2351087"/>
        </p:xfrm>
        <a:graphic>
          <a:graphicData uri="http://schemas.openxmlformats.org/presentationml/2006/ole">
            <mc:AlternateContent xmlns:mc="http://schemas.openxmlformats.org/markup-compatibility/2006">
              <mc:Choice xmlns:v="urn:schemas-microsoft-com:vml" Requires="v">
                <p:oleObj spid="_x0000_s129054" name="CS ChemDraw Drawing" r:id="rId3" imgW="2828767" imgH="857105" progId="ChemDraw.Document.5.0">
                  <p:embed/>
                </p:oleObj>
              </mc:Choice>
              <mc:Fallback>
                <p:oleObj name="CS ChemDraw Drawing" r:id="rId3" imgW="2828767" imgH="857105" progId="ChemDraw.Document.5.0">
                  <p:embed/>
                  <p:pic>
                    <p:nvPicPr>
                      <p:cNvPr id="54275" name="Object 3">
                        <a:extLst>
                          <a:ext uri="{FF2B5EF4-FFF2-40B4-BE49-F238E27FC236}">
                            <a16:creationId xmlns:a16="http://schemas.microsoft.com/office/drawing/2014/main" id="{B171E115-B463-451C-B200-9DE832279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19259"/>
                        <a:ext cx="71628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4276" name="Group 8">
            <a:extLst>
              <a:ext uri="{FF2B5EF4-FFF2-40B4-BE49-F238E27FC236}">
                <a16:creationId xmlns:a16="http://schemas.microsoft.com/office/drawing/2014/main" id="{902CD4C1-5D56-4D59-8752-521DE4EAC23F}"/>
              </a:ext>
            </a:extLst>
          </p:cNvPr>
          <p:cNvGrpSpPr>
            <a:grpSpLocks/>
          </p:cNvGrpSpPr>
          <p:nvPr/>
        </p:nvGrpSpPr>
        <p:grpSpPr bwMode="auto">
          <a:xfrm>
            <a:off x="2209800" y="4991034"/>
            <a:ext cx="4713288" cy="952500"/>
            <a:chOff x="584" y="2897"/>
            <a:chExt cx="3671" cy="650"/>
          </a:xfrm>
        </p:grpSpPr>
        <p:sp>
          <p:nvSpPr>
            <p:cNvPr id="54277" name="Text Box 4">
              <a:extLst>
                <a:ext uri="{FF2B5EF4-FFF2-40B4-BE49-F238E27FC236}">
                  <a16:creationId xmlns:a16="http://schemas.microsoft.com/office/drawing/2014/main" id="{793118CE-8F34-4C61-9219-B544BDBBFA5E}"/>
                </a:ext>
              </a:extLst>
            </p:cNvPr>
            <p:cNvSpPr txBox="1">
              <a:spLocks noChangeArrowheads="1"/>
            </p:cNvSpPr>
            <p:nvPr/>
          </p:nvSpPr>
          <p:spPr bwMode="auto">
            <a:xfrm>
              <a:off x="584" y="2897"/>
              <a:ext cx="3061" cy="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t>通过</a:t>
              </a:r>
              <a:r>
                <a:rPr lang="en-US" altLang="zh-CN" sz="2800" i="1">
                  <a:latin typeface="Times New Roman" panose="02020603050405020304" pitchFamily="18" charset="0"/>
                </a:rPr>
                <a:t>p</a:t>
              </a:r>
              <a:r>
                <a:rPr lang="en-US" altLang="zh-CN" sz="2800">
                  <a:latin typeface="宋体" panose="02010600030101010101" pitchFamily="2" charset="-122"/>
                </a:rPr>
                <a:t>-</a:t>
              </a:r>
              <a:r>
                <a:rPr lang="el-GR" altLang="zh-CN" sz="2800">
                  <a:cs typeface="Arial" panose="020B0604020202020204" pitchFamily="34" charset="0"/>
                  <a:sym typeface="Symbol" panose="05050102010706020507" pitchFamily="18" charset="2"/>
                </a:rPr>
                <a:t></a:t>
              </a:r>
              <a:r>
                <a:rPr lang="zh-CN" altLang="el-GR" sz="2800">
                  <a:cs typeface="Arial" panose="020B0604020202020204" pitchFamily="34" charset="0"/>
                </a:rPr>
                <a:t>共轭，</a:t>
              </a:r>
              <a:r>
                <a:rPr lang="zh-CN" altLang="en-US" sz="2800"/>
                <a:t>可形成共轭的大</a:t>
              </a:r>
              <a:r>
                <a:rPr lang="el-GR" altLang="zh-CN" sz="2800">
                  <a:ea typeface="MS Mincho" panose="02020609040205080304" pitchFamily="49" charset="-128"/>
                  <a:sym typeface="Symbol" panose="05050102010706020507" pitchFamily="18" charset="2"/>
                </a:rPr>
                <a:t></a:t>
              </a:r>
              <a:r>
                <a:rPr lang="zh-CN" altLang="el-GR" sz="2800">
                  <a:latin typeface="宋体" panose="02010600030101010101" pitchFamily="2" charset="-122"/>
                </a:rPr>
                <a:t>键。</a:t>
              </a:r>
            </a:p>
          </p:txBody>
        </p:sp>
        <p:graphicFrame>
          <p:nvGraphicFramePr>
            <p:cNvPr id="54278" name="Object 5">
              <a:extLst>
                <a:ext uri="{FF2B5EF4-FFF2-40B4-BE49-F238E27FC236}">
                  <a16:creationId xmlns:a16="http://schemas.microsoft.com/office/drawing/2014/main" id="{D671005C-5161-409B-9E68-03DB83F30F2C}"/>
                </a:ext>
              </a:extLst>
            </p:cNvPr>
            <p:cNvGraphicFramePr>
              <a:graphicFrameLocks noChangeAspect="1"/>
            </p:cNvGraphicFramePr>
            <p:nvPr/>
          </p:nvGraphicFramePr>
          <p:xfrm>
            <a:off x="3645" y="2959"/>
            <a:ext cx="610" cy="526"/>
          </p:xfrm>
          <a:graphic>
            <a:graphicData uri="http://schemas.openxmlformats.org/presentationml/2006/ole">
              <mc:AlternateContent xmlns:mc="http://schemas.openxmlformats.org/markup-compatibility/2006">
                <mc:Choice xmlns:v="urn:schemas-microsoft-com:vml" Requires="v">
                  <p:oleObj spid="_x0000_s129055" name="Equation" r:id="rId5" imgW="142744" imgH="152224" progId="Equation.DSMT4">
                    <p:embed/>
                  </p:oleObj>
                </mc:Choice>
                <mc:Fallback>
                  <p:oleObj name="Equation" r:id="rId5" imgW="142744" imgH="152224" progId="Equation.DSMT4">
                    <p:embed/>
                    <p:pic>
                      <p:nvPicPr>
                        <p:cNvPr id="54278" name="Object 5">
                          <a:extLst>
                            <a:ext uri="{FF2B5EF4-FFF2-40B4-BE49-F238E27FC236}">
                              <a16:creationId xmlns:a16="http://schemas.microsoft.com/office/drawing/2014/main" id="{D671005C-5161-409B-9E68-03DB83F30F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 y="2959"/>
                          <a:ext cx="610"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7746" name="Rectangle 2">
            <a:extLst>
              <a:ext uri="{FF2B5EF4-FFF2-40B4-BE49-F238E27FC236}">
                <a16:creationId xmlns:a16="http://schemas.microsoft.com/office/drawing/2014/main" id="{DE400D7B-1297-41F7-A4D4-2F3D00070BCF}"/>
              </a:ext>
            </a:extLst>
          </p:cNvPr>
          <p:cNvSpPr>
            <a:spLocks noGrp="1" noRot="1" noChangeArrowheads="1"/>
          </p:cNvSpPr>
          <p:nvPr>
            <p:ph type="title"/>
          </p:nvPr>
        </p:nvSpPr>
        <p:spPr>
          <a:xfrm>
            <a:off x="755650" y="260350"/>
            <a:ext cx="7604125" cy="461963"/>
          </a:xfrm>
        </p:spPr>
        <p:txBody>
          <a:bodyPr>
            <a:normAutofit fontScale="90000"/>
          </a:bodyPr>
          <a:lstStyle/>
          <a:p>
            <a:pPr eaLnBrk="1" hangingPunct="1"/>
            <a:r>
              <a:rPr lang="en-US" altLang="zh-CN" sz="2900" b="1">
                <a:solidFill>
                  <a:srgbClr val="FF3300"/>
                </a:solidFill>
                <a:effectLst>
                  <a:outerShdw blurRad="38100" dist="38100" dir="2700000" algn="tl">
                    <a:srgbClr val="C0C0C0"/>
                  </a:outerShdw>
                </a:effectLst>
                <a:latin typeface="Times New Roman" panose="02020603050405020304" pitchFamily="18" charset="0"/>
              </a:rPr>
              <a:t>B.</a:t>
            </a:r>
            <a:r>
              <a:rPr lang="en-US" altLang="zh-CN" sz="2900" b="1">
                <a:solidFill>
                  <a:srgbClr val="3333FF"/>
                </a:solidFill>
                <a:effectLst>
                  <a:outerShdw blurRad="38100" dist="38100" dir="2700000" algn="tl">
                    <a:srgbClr val="C0C0C0"/>
                  </a:outerShdw>
                </a:effectLst>
                <a:latin typeface="Times New Roman" panose="02020603050405020304" pitchFamily="18" charset="0"/>
              </a:rPr>
              <a:t> </a:t>
            </a:r>
            <a:r>
              <a:rPr lang="zh-CN" altLang="en-US" sz="2900" b="1">
                <a:solidFill>
                  <a:srgbClr val="3333FF"/>
                </a:solidFill>
                <a:effectLst>
                  <a:outerShdw blurRad="38100" dist="38100" dir="2700000" algn="tl">
                    <a:srgbClr val="C0C0C0"/>
                  </a:outerShdw>
                </a:effectLst>
                <a:latin typeface="Times New Roman" panose="02020603050405020304" pitchFamily="18" charset="0"/>
              </a:rPr>
              <a:t>第二类定位基</a:t>
            </a:r>
            <a:r>
              <a:rPr lang="en-US" altLang="zh-CN" sz="2900" b="1">
                <a:solidFill>
                  <a:srgbClr val="3333FF"/>
                </a:solidFill>
                <a:effectLst>
                  <a:outerShdw blurRad="38100" dist="38100" dir="2700000" algn="tl">
                    <a:srgbClr val="C0C0C0"/>
                  </a:outerShdw>
                </a:effectLst>
                <a:latin typeface="Times New Roman" panose="02020603050405020304" pitchFamily="18" charset="0"/>
              </a:rPr>
              <a:t>(</a:t>
            </a:r>
            <a:r>
              <a:rPr lang="zh-CN" altLang="en-US" sz="2900" b="1">
                <a:solidFill>
                  <a:srgbClr val="3333FF"/>
                </a:solidFill>
                <a:effectLst>
                  <a:outerShdw blurRad="38100" dist="38100" dir="2700000" algn="tl">
                    <a:srgbClr val="C0C0C0"/>
                  </a:outerShdw>
                </a:effectLst>
                <a:latin typeface="Times New Roman" panose="02020603050405020304" pitchFamily="18" charset="0"/>
              </a:rPr>
              <a:t>间位定位基</a:t>
            </a:r>
            <a:r>
              <a:rPr lang="en-US" altLang="zh-CN" sz="2900" b="1">
                <a:solidFill>
                  <a:srgbClr val="3333FF"/>
                </a:solidFill>
                <a:effectLst>
                  <a:outerShdw blurRad="38100" dist="38100" dir="2700000" algn="tl">
                    <a:srgbClr val="C0C0C0"/>
                  </a:outerShdw>
                </a:effectLst>
                <a:latin typeface="Times New Roman" panose="02020603050405020304" pitchFamily="18" charset="0"/>
              </a:rPr>
              <a:t>)</a:t>
            </a:r>
            <a:endParaRPr lang="en-US" altLang="zh-CN" sz="2900">
              <a:solidFill>
                <a:srgbClr val="3333FF"/>
              </a:solidFill>
              <a:effectLst>
                <a:outerShdw blurRad="38100" dist="38100" dir="2700000" algn="tl">
                  <a:srgbClr val="C0C0C0"/>
                </a:outerShdw>
              </a:effectLst>
              <a:latin typeface="Times New Roman" panose="02020603050405020304" pitchFamily="18" charset="0"/>
            </a:endParaRPr>
          </a:p>
        </p:txBody>
      </p:sp>
      <p:graphicFrame>
        <p:nvGraphicFramePr>
          <p:cNvPr id="287748" name="Object 4">
            <a:extLst>
              <a:ext uri="{FF2B5EF4-FFF2-40B4-BE49-F238E27FC236}">
                <a16:creationId xmlns:a16="http://schemas.microsoft.com/office/drawing/2014/main" id="{698B9E40-DBAD-44B1-AA3F-ED958011B300}"/>
              </a:ext>
            </a:extLst>
          </p:cNvPr>
          <p:cNvGraphicFramePr>
            <a:graphicFrameLocks noChangeAspect="1"/>
          </p:cNvGraphicFramePr>
          <p:nvPr/>
        </p:nvGraphicFramePr>
        <p:xfrm>
          <a:off x="1547813" y="836613"/>
          <a:ext cx="5715000" cy="1438275"/>
        </p:xfrm>
        <a:graphic>
          <a:graphicData uri="http://schemas.openxmlformats.org/presentationml/2006/ole">
            <mc:AlternateContent xmlns:mc="http://schemas.openxmlformats.org/markup-compatibility/2006">
              <mc:Choice xmlns:v="urn:schemas-microsoft-com:vml" Requires="v">
                <p:oleObj spid="_x0000_s113764" name="Document" r:id="rId3" imgW="4162425" imgH="1047750" progId="ChemWindow.Document">
                  <p:embed/>
                </p:oleObj>
              </mc:Choice>
              <mc:Fallback>
                <p:oleObj name="Document" r:id="rId3" imgW="4162425" imgH="1047750" progId="ChemWindow.Document">
                  <p:embed/>
                  <p:pic>
                    <p:nvPicPr>
                      <p:cNvPr id="287748" name="Object 4">
                        <a:extLst>
                          <a:ext uri="{FF2B5EF4-FFF2-40B4-BE49-F238E27FC236}">
                            <a16:creationId xmlns:a16="http://schemas.microsoft.com/office/drawing/2014/main" id="{698B9E40-DBAD-44B1-AA3F-ED958011B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836613"/>
                        <a:ext cx="571500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40307CE2-AB9D-49B0-B598-1BA316A9385E}"/>
              </a:ext>
            </a:extLst>
          </p:cNvPr>
          <p:cNvSpPr>
            <a:spLocks noGrp="1"/>
          </p:cNvSpPr>
          <p:nvPr>
            <p:ph type="dt" sz="quarter" idx="10"/>
          </p:nvPr>
        </p:nvSpPr>
        <p:spPr/>
        <p:txBody>
          <a:bodyPr/>
          <a:lstStyle/>
          <a:p>
            <a:pPr>
              <a:defRPr/>
            </a:pPr>
            <a:fld id="{4458EC7C-A9B3-4153-8E79-EBFA7080FACC}" type="datetime11">
              <a:rPr lang="zh-CN" altLang="en-US" smtClean="0"/>
              <a:t>13:39:03</a:t>
            </a:fld>
            <a:endParaRPr lang="en-US" altLang="zh-CN"/>
          </a:p>
        </p:txBody>
      </p:sp>
      <p:sp>
        <p:nvSpPr>
          <p:cNvPr id="3" name="灯片编号占位符 2">
            <a:extLst>
              <a:ext uri="{FF2B5EF4-FFF2-40B4-BE49-F238E27FC236}">
                <a16:creationId xmlns:a16="http://schemas.microsoft.com/office/drawing/2014/main" id="{2423D189-6493-4C1D-87D3-87DF5355D0EC}"/>
              </a:ext>
            </a:extLst>
          </p:cNvPr>
          <p:cNvSpPr>
            <a:spLocks noGrp="1"/>
          </p:cNvSpPr>
          <p:nvPr>
            <p:ph type="sldNum" sz="quarter" idx="12"/>
          </p:nvPr>
        </p:nvSpPr>
        <p:spPr/>
        <p:txBody>
          <a:bodyPr/>
          <a:lstStyle/>
          <a:p>
            <a:pPr>
              <a:defRPr/>
            </a:pPr>
            <a:fld id="{565287B0-EA9B-4C34-A191-D5E00DF934AC}" type="slidenum">
              <a:rPr lang="en-US" altLang="zh-CN"/>
              <a:pPr>
                <a:defRPr/>
              </a:pPr>
              <a:t>77</a:t>
            </a:fld>
            <a:endParaRPr lang="en-US" altLang="zh-CN"/>
          </a:p>
        </p:txBody>
      </p:sp>
      <p:graphicFrame>
        <p:nvGraphicFramePr>
          <p:cNvPr id="13" name="Object 5">
            <a:extLst>
              <a:ext uri="{FF2B5EF4-FFF2-40B4-BE49-F238E27FC236}">
                <a16:creationId xmlns:a16="http://schemas.microsoft.com/office/drawing/2014/main" id="{FD3AEDA0-F1E1-41D4-B0C8-A9ECE53CF929}"/>
              </a:ext>
            </a:extLst>
          </p:cNvPr>
          <p:cNvGraphicFramePr>
            <a:graphicFrameLocks noChangeAspect="1"/>
          </p:cNvGraphicFramePr>
          <p:nvPr>
            <p:extLst>
              <p:ext uri="{D42A27DB-BD31-4B8C-83A1-F6EECF244321}">
                <p14:modId xmlns:p14="http://schemas.microsoft.com/office/powerpoint/2010/main" val="4138524439"/>
              </p:ext>
            </p:extLst>
          </p:nvPr>
        </p:nvGraphicFramePr>
        <p:xfrm>
          <a:off x="866775" y="2514624"/>
          <a:ext cx="7410450" cy="3952875"/>
        </p:xfrm>
        <a:graphic>
          <a:graphicData uri="http://schemas.openxmlformats.org/presentationml/2006/ole">
            <mc:AlternateContent xmlns:mc="http://schemas.openxmlformats.org/markup-compatibility/2006">
              <mc:Choice xmlns:v="urn:schemas-microsoft-com:vml" Requires="v">
                <p:oleObj spid="_x0000_s113765" name="CS ChemDraw Drawing" r:id="rId5" imgW="5449431" imgH="2907315" progId="ChemDraw.Document.6.0">
                  <p:embed/>
                </p:oleObj>
              </mc:Choice>
              <mc:Fallback>
                <p:oleObj name="CS ChemDraw Drawing" r:id="rId5" imgW="5449431" imgH="2907315" progId="ChemDraw.Document.6.0">
                  <p:embed/>
                  <p:pic>
                    <p:nvPicPr>
                      <p:cNvPr id="32770" name="Object 5">
                        <a:extLst>
                          <a:ext uri="{FF2B5EF4-FFF2-40B4-BE49-F238E27FC236}">
                            <a16:creationId xmlns:a16="http://schemas.microsoft.com/office/drawing/2014/main" id="{BADC6DEB-CEB6-4BCA-B4AC-B4D42B30D2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775" y="2514624"/>
                        <a:ext cx="741045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7746"/>
                                        </p:tgtEl>
                                        <p:attrNameLst>
                                          <p:attrName>style.visibility</p:attrName>
                                        </p:attrNameLst>
                                      </p:cBhvr>
                                      <p:to>
                                        <p:strVal val="visible"/>
                                      </p:to>
                                    </p:set>
                                    <p:animEffect transition="in" filter="wipe(left)">
                                      <p:cBhvr>
                                        <p:cTn id="7" dur="500"/>
                                        <p:tgtEl>
                                          <p:spTgt spid="287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nodeType="clickEffect">
                                  <p:stCondLst>
                                    <p:cond delay="0"/>
                                  </p:stCondLst>
                                  <p:childTnLst>
                                    <p:set>
                                      <p:cBhvr>
                                        <p:cTn id="11" dur="1" fill="hold">
                                          <p:stCondLst>
                                            <p:cond delay="0"/>
                                          </p:stCondLst>
                                        </p:cTn>
                                        <p:tgtEl>
                                          <p:spTgt spid="287748"/>
                                        </p:tgtEl>
                                        <p:attrNameLst>
                                          <p:attrName>style.visibility</p:attrName>
                                        </p:attrNameLst>
                                      </p:cBhvr>
                                      <p:to>
                                        <p:strVal val="visible"/>
                                      </p:to>
                                    </p:set>
                                    <p:animEffect transition="in" filter="barn(outHorizontal)">
                                      <p:cBhvr>
                                        <p:cTn id="12" dur="500"/>
                                        <p:tgtEl>
                                          <p:spTgt spid="287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6"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4CB8D64-C317-43D4-ADB8-13F7AD9964DD}"/>
              </a:ext>
            </a:extLst>
          </p:cNvPr>
          <p:cNvSpPr>
            <a:spLocks noGrp="1"/>
          </p:cNvSpPr>
          <p:nvPr>
            <p:ph type="dt" sz="quarter" idx="10"/>
          </p:nvPr>
        </p:nvSpPr>
        <p:spPr/>
        <p:txBody>
          <a:bodyPr/>
          <a:lstStyle/>
          <a:p>
            <a:pPr>
              <a:defRPr/>
            </a:pPr>
            <a:fld id="{BDC21A33-B6EE-4A42-AD29-B71A253A6670}" type="datetime11">
              <a:rPr lang="zh-CN" altLang="en-US" smtClean="0"/>
              <a:t>13:39:03</a:t>
            </a:fld>
            <a:endParaRPr lang="en-US" altLang="zh-CN"/>
          </a:p>
        </p:txBody>
      </p:sp>
      <p:sp>
        <p:nvSpPr>
          <p:cNvPr id="3" name="灯片编号占位符 2">
            <a:extLst>
              <a:ext uri="{FF2B5EF4-FFF2-40B4-BE49-F238E27FC236}">
                <a16:creationId xmlns:a16="http://schemas.microsoft.com/office/drawing/2014/main" id="{FBAEE770-94FA-42E0-981D-8E9F79A4FF62}"/>
              </a:ext>
            </a:extLst>
          </p:cNvPr>
          <p:cNvSpPr>
            <a:spLocks noGrp="1"/>
          </p:cNvSpPr>
          <p:nvPr>
            <p:ph type="sldNum" sz="quarter" idx="12"/>
          </p:nvPr>
        </p:nvSpPr>
        <p:spPr/>
        <p:txBody>
          <a:bodyPr/>
          <a:lstStyle/>
          <a:p>
            <a:pPr>
              <a:defRPr/>
            </a:pPr>
            <a:fld id="{2743FC7A-2AE9-406F-AAA0-DD4CFCB4D1B6}" type="slidenum">
              <a:rPr lang="en-US" altLang="zh-CN"/>
              <a:pPr>
                <a:defRPr/>
              </a:pPr>
              <a:t>78</a:t>
            </a:fld>
            <a:endParaRPr lang="en-US" altLang="zh-CN"/>
          </a:p>
        </p:txBody>
      </p:sp>
      <p:sp>
        <p:nvSpPr>
          <p:cNvPr id="15" name="Rectangle 2">
            <a:extLst>
              <a:ext uri="{FF2B5EF4-FFF2-40B4-BE49-F238E27FC236}">
                <a16:creationId xmlns:a16="http://schemas.microsoft.com/office/drawing/2014/main" id="{4D023BF3-F214-4461-974E-037153A53084}"/>
              </a:ext>
            </a:extLst>
          </p:cNvPr>
          <p:cNvSpPr>
            <a:spLocks noGrp="1" noChangeArrowheads="1"/>
          </p:cNvSpPr>
          <p:nvPr>
            <p:ph type="title"/>
          </p:nvPr>
        </p:nvSpPr>
        <p:spPr>
          <a:xfrm>
            <a:off x="685800" y="228684"/>
            <a:ext cx="7772400" cy="742950"/>
          </a:xfrm>
        </p:spPr>
        <p:txBody>
          <a:bodyPr>
            <a:normAutofit/>
          </a:bodyPr>
          <a:lstStyle/>
          <a:p>
            <a:pPr marL="457200" indent="-457200" fontAlgn="base">
              <a:lnSpc>
                <a:spcPct val="125000"/>
              </a:lnSpc>
              <a:spcBef>
                <a:spcPct val="25000"/>
              </a:spcBef>
              <a:spcAft>
                <a:spcPct val="0"/>
              </a:spcAft>
              <a:buFont typeface="Wingdings" panose="05000000000000000000" pitchFamily="2" charset="2"/>
              <a:buChar char="Ø"/>
            </a:pPr>
            <a:r>
              <a:rPr lang="zh-CN" altLang="en-US" sz="2800" b="1" dirty="0">
                <a:solidFill>
                  <a:schemeClr val="tx2"/>
                </a:solidFill>
                <a:latin typeface="Calibri" panose="020F0502020204030204" pitchFamily="34" charset="0"/>
                <a:ea typeface="宋体" panose="02010600030101010101" pitchFamily="2" charset="-122"/>
                <a:cs typeface="+mn-cs"/>
              </a:rPr>
              <a:t>定位规律的其它理论解释：</a:t>
            </a:r>
          </a:p>
        </p:txBody>
      </p:sp>
      <p:sp>
        <p:nvSpPr>
          <p:cNvPr id="16" name="矩形 3">
            <a:extLst>
              <a:ext uri="{FF2B5EF4-FFF2-40B4-BE49-F238E27FC236}">
                <a16:creationId xmlns:a16="http://schemas.microsoft.com/office/drawing/2014/main" id="{52E74B14-C3E6-4B96-B8A5-188A54FE0C0B}"/>
              </a:ext>
            </a:extLst>
          </p:cNvPr>
          <p:cNvSpPr>
            <a:spLocks noChangeArrowheads="1"/>
          </p:cNvSpPr>
          <p:nvPr/>
        </p:nvSpPr>
        <p:spPr bwMode="auto">
          <a:xfrm>
            <a:off x="149689" y="2280848"/>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dirty="0">
                <a:solidFill>
                  <a:srgbClr val="663300"/>
                </a:solidFill>
                <a:ea typeface="黑体" panose="02010609060101010101" pitchFamily="49" charset="-122"/>
              </a:rPr>
              <a:t>苯环上的电子分布情况</a:t>
            </a:r>
          </a:p>
        </p:txBody>
      </p:sp>
      <p:graphicFrame>
        <p:nvGraphicFramePr>
          <p:cNvPr id="17" name="对象 7">
            <a:extLst>
              <a:ext uri="{FF2B5EF4-FFF2-40B4-BE49-F238E27FC236}">
                <a16:creationId xmlns:a16="http://schemas.microsoft.com/office/drawing/2014/main" id="{5321B526-51C2-4DC8-A623-DBEA3843551F}"/>
              </a:ext>
            </a:extLst>
          </p:cNvPr>
          <p:cNvGraphicFramePr>
            <a:graphicFrameLocks noChangeAspect="1"/>
          </p:cNvGraphicFramePr>
          <p:nvPr>
            <p:extLst>
              <p:ext uri="{D42A27DB-BD31-4B8C-83A1-F6EECF244321}">
                <p14:modId xmlns:p14="http://schemas.microsoft.com/office/powerpoint/2010/main" val="3688082866"/>
              </p:ext>
            </p:extLst>
          </p:nvPr>
        </p:nvGraphicFramePr>
        <p:xfrm>
          <a:off x="152400" y="2892404"/>
          <a:ext cx="8839117" cy="2136754"/>
        </p:xfrm>
        <a:graphic>
          <a:graphicData uri="http://schemas.openxmlformats.org/presentationml/2006/ole">
            <mc:AlternateContent xmlns:mc="http://schemas.openxmlformats.org/markup-compatibility/2006">
              <mc:Choice xmlns:v="urn:schemas-microsoft-com:vml" Requires="v">
                <p:oleObj spid="_x0000_s114748" r:id="rId3" imgW="8774603" imgH="2120635" progId="Photoshop.Image.7">
                  <p:embed/>
                </p:oleObj>
              </mc:Choice>
              <mc:Fallback>
                <p:oleObj r:id="rId3" imgW="8774603" imgH="2120635" progId="Photoshop.Image.7">
                  <p:embed/>
                  <p:pic>
                    <p:nvPicPr>
                      <p:cNvPr id="49160" name="对象 7">
                        <a:extLst>
                          <a:ext uri="{FF2B5EF4-FFF2-40B4-BE49-F238E27FC236}">
                            <a16:creationId xmlns:a16="http://schemas.microsoft.com/office/drawing/2014/main" id="{322D4B77-43BC-4A3A-BE1B-359E879F1BC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2892404"/>
                        <a:ext cx="8839117" cy="2136754"/>
                      </a:xfrm>
                      <a:prstGeom prst="rect">
                        <a:avLst/>
                      </a:prstGeom>
                      <a:noFill/>
                      <a:ln>
                        <a:noFill/>
                      </a:ln>
                    </p:spPr>
                  </p:pic>
                </p:oleObj>
              </mc:Fallback>
            </mc:AlternateContent>
          </a:graphicData>
        </a:graphic>
      </p:graphicFrame>
    </p:spTree>
  </p:cSld>
  <p:clrMapOvr>
    <a:masterClrMapping/>
  </p:clrMapOvr>
  <p:transition>
    <p:pull dir="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2" name="Text Box 4">
            <a:extLst>
              <a:ext uri="{FF2B5EF4-FFF2-40B4-BE49-F238E27FC236}">
                <a16:creationId xmlns:a16="http://schemas.microsoft.com/office/drawing/2014/main" id="{E6147B63-86D6-44E7-AB08-83EC729A2E74}"/>
              </a:ext>
            </a:extLst>
          </p:cNvPr>
          <p:cNvSpPr txBox="1">
            <a:spLocks noChangeArrowheads="1"/>
          </p:cNvSpPr>
          <p:nvPr/>
        </p:nvSpPr>
        <p:spPr bwMode="auto">
          <a:xfrm>
            <a:off x="685902" y="533476"/>
            <a:ext cx="3860352"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a:lnSpc>
                <a:spcPct val="90000"/>
              </a:lnSpc>
            </a:pPr>
            <a:r>
              <a:rPr lang="en-US" altLang="zh-CN" sz="2800" b="1" dirty="0">
                <a:solidFill>
                  <a:srgbClr val="CC00CC"/>
                </a:solidFill>
                <a:latin typeface="+mj-lt"/>
                <a:ea typeface="+mj-ea"/>
                <a:cs typeface="+mj-cs"/>
              </a:rPr>
              <a:t>1a.</a:t>
            </a:r>
            <a:r>
              <a:rPr lang="zh-CN" altLang="en-US" sz="2800" b="1" dirty="0">
                <a:solidFill>
                  <a:srgbClr val="CC00CC"/>
                </a:solidFill>
                <a:latin typeface="+mj-lt"/>
                <a:ea typeface="+mj-ea"/>
                <a:cs typeface="+mj-cs"/>
              </a:rPr>
              <a:t>致活，邻对位定位基</a:t>
            </a:r>
          </a:p>
        </p:txBody>
      </p:sp>
      <p:sp>
        <p:nvSpPr>
          <p:cNvPr id="278533" name="Text Box 5">
            <a:extLst>
              <a:ext uri="{FF2B5EF4-FFF2-40B4-BE49-F238E27FC236}">
                <a16:creationId xmlns:a16="http://schemas.microsoft.com/office/drawing/2014/main" id="{081A692A-0AF8-422A-8594-3914AF466EDE}"/>
              </a:ext>
            </a:extLst>
          </p:cNvPr>
          <p:cNvSpPr txBox="1">
            <a:spLocks noChangeArrowheads="1"/>
          </p:cNvSpPr>
          <p:nvPr/>
        </p:nvSpPr>
        <p:spPr bwMode="auto">
          <a:xfrm>
            <a:off x="974827" y="1425561"/>
            <a:ext cx="297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2400" b="1" dirty="0">
                <a:solidFill>
                  <a:srgbClr val="CC6600"/>
                </a:solidFill>
              </a:rPr>
              <a:t>1). R </a:t>
            </a:r>
            <a:r>
              <a:rPr kumimoji="0" lang="zh-CN" altLang="en-US" sz="2400" b="1" dirty="0">
                <a:solidFill>
                  <a:srgbClr val="CC6600"/>
                </a:solidFill>
              </a:rPr>
              <a:t>（以</a:t>
            </a:r>
            <a:r>
              <a:rPr kumimoji="0" lang="en-US" altLang="zh-CN" sz="2400" b="1" dirty="0">
                <a:solidFill>
                  <a:srgbClr val="CC6600"/>
                </a:solidFill>
              </a:rPr>
              <a:t>CH</a:t>
            </a:r>
            <a:r>
              <a:rPr kumimoji="0" lang="en-US" altLang="zh-CN" sz="2400" b="1" baseline="-25000" dirty="0">
                <a:solidFill>
                  <a:srgbClr val="CC6600"/>
                </a:solidFill>
              </a:rPr>
              <a:t>3</a:t>
            </a:r>
            <a:r>
              <a:rPr kumimoji="0" lang="zh-CN" altLang="en-US" sz="2400" b="1" dirty="0">
                <a:solidFill>
                  <a:srgbClr val="CC6600"/>
                </a:solidFill>
              </a:rPr>
              <a:t>为例）</a:t>
            </a:r>
          </a:p>
        </p:txBody>
      </p:sp>
      <p:sp>
        <p:nvSpPr>
          <p:cNvPr id="278534" name="Text Box 6">
            <a:extLst>
              <a:ext uri="{FF2B5EF4-FFF2-40B4-BE49-F238E27FC236}">
                <a16:creationId xmlns:a16="http://schemas.microsoft.com/office/drawing/2014/main" id="{6AD46A4E-B617-4B9F-9844-13702B21E269}"/>
              </a:ext>
            </a:extLst>
          </p:cNvPr>
          <p:cNvSpPr txBox="1">
            <a:spLocks noChangeArrowheads="1"/>
          </p:cNvSpPr>
          <p:nvPr/>
        </p:nvSpPr>
        <p:spPr bwMode="auto">
          <a:xfrm>
            <a:off x="3275114" y="2016111"/>
            <a:ext cx="4795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2400" b="1">
                <a:solidFill>
                  <a:schemeClr val="tx1"/>
                </a:solidFill>
              </a:rPr>
              <a:t>R</a:t>
            </a:r>
            <a:r>
              <a:rPr kumimoji="0" lang="zh-CN" altLang="en-US" sz="2400" b="1">
                <a:solidFill>
                  <a:schemeClr val="tx1"/>
                </a:solidFill>
              </a:rPr>
              <a:t>诱导给电子（或称</a:t>
            </a:r>
            <a:r>
              <a:rPr kumimoji="0" lang="en-US" altLang="zh-CN" sz="2400" b="1">
                <a:solidFill>
                  <a:schemeClr val="tx1"/>
                </a:solidFill>
              </a:rPr>
              <a:t>σ-π</a:t>
            </a:r>
            <a:r>
              <a:rPr kumimoji="0" lang="zh-CN" altLang="en-US" sz="2400" b="1">
                <a:solidFill>
                  <a:schemeClr val="tx1"/>
                </a:solidFill>
              </a:rPr>
              <a:t>超共轭）</a:t>
            </a:r>
          </a:p>
        </p:txBody>
      </p:sp>
      <p:sp>
        <p:nvSpPr>
          <p:cNvPr id="278535" name="Text Box 7">
            <a:extLst>
              <a:ext uri="{FF2B5EF4-FFF2-40B4-BE49-F238E27FC236}">
                <a16:creationId xmlns:a16="http://schemas.microsoft.com/office/drawing/2014/main" id="{8A9DBF5B-D7B7-4730-86FD-07EBF8C624BC}"/>
              </a:ext>
            </a:extLst>
          </p:cNvPr>
          <p:cNvSpPr txBox="1">
            <a:spLocks noChangeArrowheads="1"/>
          </p:cNvSpPr>
          <p:nvPr/>
        </p:nvSpPr>
        <p:spPr bwMode="auto">
          <a:xfrm>
            <a:off x="3340202" y="2762236"/>
            <a:ext cx="20224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zh-CN" altLang="en-US" sz="2400" b="1">
                <a:solidFill>
                  <a:schemeClr val="tx1"/>
                </a:solidFill>
              </a:rPr>
              <a:t>使苯环活化</a:t>
            </a:r>
            <a:endParaRPr kumimoji="0" lang="zh-CN" altLang="en-US" sz="2400" b="1">
              <a:solidFill>
                <a:schemeClr val="tx1"/>
              </a:solidFill>
              <a:sym typeface="Wingdings" panose="05000000000000000000" pitchFamily="2" charset="2"/>
            </a:endParaRPr>
          </a:p>
          <a:p>
            <a:pPr algn="l"/>
            <a:r>
              <a:rPr kumimoji="0" lang="zh-CN" altLang="en-US" sz="2400" b="1">
                <a:solidFill>
                  <a:schemeClr val="tx1"/>
                </a:solidFill>
              </a:rPr>
              <a:t>邻</a:t>
            </a:r>
            <a:r>
              <a:rPr kumimoji="0" lang="zh-CN" altLang="en-US" sz="2400" b="1">
                <a:solidFill>
                  <a:schemeClr val="tx1"/>
                </a:solidFill>
                <a:sym typeface="Wingdings" panose="05000000000000000000" pitchFamily="2" charset="2"/>
              </a:rPr>
              <a:t>对位电子云</a:t>
            </a:r>
          </a:p>
          <a:p>
            <a:pPr algn="l"/>
            <a:r>
              <a:rPr kumimoji="0" lang="zh-CN" altLang="en-US" sz="2400" b="1">
                <a:solidFill>
                  <a:schemeClr val="tx1"/>
                </a:solidFill>
                <a:sym typeface="Wingdings" panose="05000000000000000000" pitchFamily="2" charset="2"/>
              </a:rPr>
              <a:t>密度增多较多</a:t>
            </a:r>
          </a:p>
        </p:txBody>
      </p:sp>
      <p:sp>
        <p:nvSpPr>
          <p:cNvPr id="278536" name="AutoShape 8">
            <a:extLst>
              <a:ext uri="{FF2B5EF4-FFF2-40B4-BE49-F238E27FC236}">
                <a16:creationId xmlns:a16="http://schemas.microsoft.com/office/drawing/2014/main" id="{F02E5E26-4AD1-4F86-8804-1E57A5998624}"/>
              </a:ext>
            </a:extLst>
          </p:cNvPr>
          <p:cNvSpPr>
            <a:spLocks noChangeArrowheads="1"/>
          </p:cNvSpPr>
          <p:nvPr/>
        </p:nvSpPr>
        <p:spPr bwMode="auto">
          <a:xfrm>
            <a:off x="5362677" y="2878123"/>
            <a:ext cx="360362" cy="215900"/>
          </a:xfrm>
          <a:prstGeom prst="rightArrow">
            <a:avLst>
              <a:gd name="adj1" fmla="val 50000"/>
              <a:gd name="adj2" fmla="val 41728"/>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7" name="AutoShape 9">
            <a:extLst>
              <a:ext uri="{FF2B5EF4-FFF2-40B4-BE49-F238E27FC236}">
                <a16:creationId xmlns:a16="http://schemas.microsoft.com/office/drawing/2014/main" id="{93072595-4177-42D6-A48E-605F9114B7E0}"/>
              </a:ext>
            </a:extLst>
          </p:cNvPr>
          <p:cNvSpPr>
            <a:spLocks noChangeArrowheads="1"/>
          </p:cNvSpPr>
          <p:nvPr/>
        </p:nvSpPr>
        <p:spPr bwMode="auto">
          <a:xfrm>
            <a:off x="5438877" y="3595673"/>
            <a:ext cx="360362" cy="217488"/>
          </a:xfrm>
          <a:prstGeom prst="rightArrow">
            <a:avLst>
              <a:gd name="adj1" fmla="val 50000"/>
              <a:gd name="adj2" fmla="val 41423"/>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8" name="Text Box 10">
            <a:extLst>
              <a:ext uri="{FF2B5EF4-FFF2-40B4-BE49-F238E27FC236}">
                <a16:creationId xmlns:a16="http://schemas.microsoft.com/office/drawing/2014/main" id="{C7E2DC9D-3A50-48FF-9AC0-E06BA4E551F3}"/>
              </a:ext>
            </a:extLst>
          </p:cNvPr>
          <p:cNvSpPr txBox="1">
            <a:spLocks noChangeArrowheads="1"/>
          </p:cNvSpPr>
          <p:nvPr/>
        </p:nvSpPr>
        <p:spPr bwMode="auto">
          <a:xfrm>
            <a:off x="5994502" y="242092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kumimoji="0" lang="zh-CN" altLang="zh-CN" sz="2400" b="1">
              <a:solidFill>
                <a:schemeClr val="tx1"/>
              </a:solidFill>
            </a:endParaRPr>
          </a:p>
        </p:txBody>
      </p:sp>
      <p:sp>
        <p:nvSpPr>
          <p:cNvPr id="278539" name="Text Box 11">
            <a:extLst>
              <a:ext uri="{FF2B5EF4-FFF2-40B4-BE49-F238E27FC236}">
                <a16:creationId xmlns:a16="http://schemas.microsoft.com/office/drawing/2014/main" id="{763049BE-BC5A-44AF-AC6D-9F62E9CCA1BF}"/>
              </a:ext>
            </a:extLst>
          </p:cNvPr>
          <p:cNvSpPr txBox="1">
            <a:spLocks noChangeArrowheads="1"/>
          </p:cNvSpPr>
          <p:nvPr/>
        </p:nvSpPr>
        <p:spPr bwMode="auto">
          <a:xfrm>
            <a:off x="5923064" y="2762236"/>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zh-CN" altLang="en-US" sz="2400" b="1">
                <a:solidFill>
                  <a:schemeClr val="tx1"/>
                </a:solidFill>
              </a:rPr>
              <a:t>致活</a:t>
            </a:r>
          </a:p>
        </p:txBody>
      </p:sp>
      <p:sp>
        <p:nvSpPr>
          <p:cNvPr id="278540" name="Text Box 12">
            <a:extLst>
              <a:ext uri="{FF2B5EF4-FFF2-40B4-BE49-F238E27FC236}">
                <a16:creationId xmlns:a16="http://schemas.microsoft.com/office/drawing/2014/main" id="{B22F7BA0-AC8F-4F21-9949-F3D7AB02E8F7}"/>
              </a:ext>
            </a:extLst>
          </p:cNvPr>
          <p:cNvSpPr txBox="1">
            <a:spLocks noChangeArrowheads="1"/>
          </p:cNvSpPr>
          <p:nvPr/>
        </p:nvSpPr>
        <p:spPr bwMode="auto">
          <a:xfrm>
            <a:off x="5923064" y="3355961"/>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zh-CN" altLang="en-US" sz="2400" b="1">
                <a:solidFill>
                  <a:schemeClr val="tx1"/>
                </a:solidFill>
              </a:rPr>
              <a:t>邻对位定位</a:t>
            </a:r>
          </a:p>
        </p:txBody>
      </p:sp>
      <p:sp>
        <p:nvSpPr>
          <p:cNvPr id="278541" name="AutoShape 13">
            <a:extLst>
              <a:ext uri="{FF2B5EF4-FFF2-40B4-BE49-F238E27FC236}">
                <a16:creationId xmlns:a16="http://schemas.microsoft.com/office/drawing/2014/main" id="{09117CA3-1CF4-4B49-8563-5873A65C820A}"/>
              </a:ext>
            </a:extLst>
          </p:cNvPr>
          <p:cNvSpPr>
            <a:spLocks noChangeArrowheads="1"/>
          </p:cNvSpPr>
          <p:nvPr/>
        </p:nvSpPr>
        <p:spPr bwMode="auto">
          <a:xfrm>
            <a:off x="4718152" y="2473311"/>
            <a:ext cx="288925" cy="288925"/>
          </a:xfrm>
          <a:prstGeom prst="downArrow">
            <a:avLst>
              <a:gd name="adj1" fmla="val 50000"/>
              <a:gd name="adj2"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278542" name="Text Box 14">
            <a:extLst>
              <a:ext uri="{FF2B5EF4-FFF2-40B4-BE49-F238E27FC236}">
                <a16:creationId xmlns:a16="http://schemas.microsoft.com/office/drawing/2014/main" id="{5A424D04-BFA3-418E-88B0-93D385C73DA9}"/>
              </a:ext>
            </a:extLst>
          </p:cNvPr>
          <p:cNvSpPr txBox="1">
            <a:spLocks noChangeArrowheads="1"/>
          </p:cNvSpPr>
          <p:nvPr/>
        </p:nvSpPr>
        <p:spPr bwMode="auto">
          <a:xfrm>
            <a:off x="903389" y="4392535"/>
            <a:ext cx="6896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2400" b="1">
                <a:solidFill>
                  <a:srgbClr val="CC6600"/>
                </a:solidFill>
              </a:rPr>
              <a:t>2).OH, OR, NH</a:t>
            </a:r>
            <a:r>
              <a:rPr kumimoji="0" lang="en-US" altLang="zh-CN" sz="2400" b="1" baseline="-25000">
                <a:solidFill>
                  <a:srgbClr val="CC6600"/>
                </a:solidFill>
              </a:rPr>
              <a:t>2</a:t>
            </a:r>
            <a:r>
              <a:rPr kumimoji="0" lang="en-US" altLang="zh-CN" sz="2400" b="1">
                <a:solidFill>
                  <a:srgbClr val="CC6600"/>
                </a:solidFill>
              </a:rPr>
              <a:t>, NHR, NR</a:t>
            </a:r>
            <a:r>
              <a:rPr kumimoji="0" lang="en-US" altLang="zh-CN" sz="2400" b="1" baseline="-25000">
                <a:solidFill>
                  <a:srgbClr val="CC6600"/>
                </a:solidFill>
              </a:rPr>
              <a:t>2</a:t>
            </a:r>
            <a:r>
              <a:rPr kumimoji="0" lang="en-US" altLang="zh-CN" sz="2400" b="1">
                <a:solidFill>
                  <a:srgbClr val="CC6600"/>
                </a:solidFill>
              </a:rPr>
              <a:t>—</a:t>
            </a:r>
            <a:r>
              <a:rPr kumimoji="0" lang="zh-CN" altLang="en-US" sz="2400" b="1">
                <a:solidFill>
                  <a:srgbClr val="CC6600"/>
                </a:solidFill>
              </a:rPr>
              <a:t>强致活邻对位定位基</a:t>
            </a:r>
          </a:p>
        </p:txBody>
      </p:sp>
      <p:sp>
        <p:nvSpPr>
          <p:cNvPr id="278544" name="Text Box 16">
            <a:extLst>
              <a:ext uri="{FF2B5EF4-FFF2-40B4-BE49-F238E27FC236}">
                <a16:creationId xmlns:a16="http://schemas.microsoft.com/office/drawing/2014/main" id="{5966AEC0-1F65-415D-BDC3-A63ADBBA0D9E}"/>
              </a:ext>
            </a:extLst>
          </p:cNvPr>
          <p:cNvSpPr txBox="1">
            <a:spLocks noChangeArrowheads="1"/>
          </p:cNvSpPr>
          <p:nvPr/>
        </p:nvSpPr>
        <p:spPr bwMode="auto">
          <a:xfrm>
            <a:off x="2919514" y="5213272"/>
            <a:ext cx="57499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zh-CN" sz="2400" b="1">
                <a:solidFill>
                  <a:schemeClr val="tx1"/>
                </a:solidFill>
              </a:rPr>
              <a:t>OH</a:t>
            </a:r>
            <a:r>
              <a:rPr kumimoji="0" lang="zh-CN" altLang="en-US" sz="2400" b="1">
                <a:solidFill>
                  <a:schemeClr val="tx1"/>
                </a:solidFill>
              </a:rPr>
              <a:t>：共轭给电子 </a:t>
            </a:r>
            <a:r>
              <a:rPr kumimoji="0" lang="en-US" altLang="zh-CN" sz="2400" b="1">
                <a:solidFill>
                  <a:schemeClr val="tx1"/>
                </a:solidFill>
              </a:rPr>
              <a:t>&gt;&gt; </a:t>
            </a:r>
            <a:r>
              <a:rPr kumimoji="0" lang="zh-CN" altLang="en-US" sz="2400" b="1">
                <a:solidFill>
                  <a:schemeClr val="tx1"/>
                </a:solidFill>
              </a:rPr>
              <a:t>诱导吸电子</a:t>
            </a:r>
            <a:r>
              <a:rPr kumimoji="0" lang="en-US" altLang="zh-CN" sz="2400" b="1">
                <a:solidFill>
                  <a:schemeClr val="tx1"/>
                </a:solidFill>
              </a:rPr>
              <a:t>—</a:t>
            </a:r>
            <a:r>
              <a:rPr kumimoji="0" lang="zh-CN" altLang="en-US" sz="2400" b="1">
                <a:solidFill>
                  <a:schemeClr val="tx1"/>
                </a:solidFill>
              </a:rPr>
              <a:t>强致活</a:t>
            </a:r>
          </a:p>
          <a:p>
            <a:pPr algn="l"/>
            <a:r>
              <a:rPr kumimoji="0" lang="zh-CN" altLang="en-US" sz="2400" b="1">
                <a:solidFill>
                  <a:schemeClr val="tx1"/>
                </a:solidFill>
              </a:rPr>
              <a:t>   </a:t>
            </a:r>
          </a:p>
          <a:p>
            <a:pPr algn="l"/>
            <a:r>
              <a:rPr kumimoji="0" lang="zh-CN" altLang="en-US" sz="2400" b="1">
                <a:solidFill>
                  <a:schemeClr val="tx1"/>
                </a:solidFill>
              </a:rPr>
              <a:t>邻、对位电子云密度大</a:t>
            </a:r>
            <a:r>
              <a:rPr kumimoji="0" lang="en-US" altLang="zh-CN" sz="2400" b="1">
                <a:solidFill>
                  <a:schemeClr val="tx1"/>
                </a:solidFill>
              </a:rPr>
              <a:t>—</a:t>
            </a:r>
            <a:r>
              <a:rPr kumimoji="0" lang="zh-CN" altLang="en-US" sz="2400" b="1">
                <a:solidFill>
                  <a:schemeClr val="tx1"/>
                </a:solidFill>
              </a:rPr>
              <a:t>邻对位定位</a:t>
            </a:r>
          </a:p>
        </p:txBody>
      </p:sp>
      <p:graphicFrame>
        <p:nvGraphicFramePr>
          <p:cNvPr id="278545" name="Object 17">
            <a:extLst>
              <a:ext uri="{FF2B5EF4-FFF2-40B4-BE49-F238E27FC236}">
                <a16:creationId xmlns:a16="http://schemas.microsoft.com/office/drawing/2014/main" id="{50D372FF-DFAE-4DD5-9AAB-F7EFFCF38842}"/>
              </a:ext>
            </a:extLst>
          </p:cNvPr>
          <p:cNvGraphicFramePr>
            <a:graphicFrameLocks noGrp="1" noChangeAspect="1"/>
          </p:cNvGraphicFramePr>
          <p:nvPr>
            <p:ph sz="half" idx="1"/>
            <p:extLst>
              <p:ext uri="{D42A27DB-BD31-4B8C-83A1-F6EECF244321}">
                <p14:modId xmlns:p14="http://schemas.microsoft.com/office/powerpoint/2010/main" val="3169576171"/>
              </p:ext>
            </p:extLst>
          </p:nvPr>
        </p:nvGraphicFramePr>
        <p:xfrm>
          <a:off x="685902" y="1906573"/>
          <a:ext cx="2273300" cy="2055813"/>
        </p:xfrm>
        <a:graphic>
          <a:graphicData uri="http://schemas.openxmlformats.org/presentationml/2006/ole">
            <mc:AlternateContent xmlns:mc="http://schemas.openxmlformats.org/markup-compatibility/2006">
              <mc:Choice xmlns:v="urn:schemas-microsoft-com:vml" Requires="v">
                <p:oleObj spid="_x0000_s118844" name="CS ChemDraw Drawing" r:id="rId4" imgW="1427400" imgH="1290960" progId="ChemDraw.Document.6.0">
                  <p:embed/>
                </p:oleObj>
              </mc:Choice>
              <mc:Fallback>
                <p:oleObj name="CS ChemDraw Drawing" r:id="rId4" imgW="1427400" imgH="1290960" progId="ChemDraw.Document.6.0">
                  <p:embed/>
                  <p:pic>
                    <p:nvPicPr>
                      <p:cNvPr id="278545" name="Object 17">
                        <a:extLst>
                          <a:ext uri="{FF2B5EF4-FFF2-40B4-BE49-F238E27FC236}">
                            <a16:creationId xmlns:a16="http://schemas.microsoft.com/office/drawing/2014/main" id="{50D372FF-DFAE-4DD5-9AAB-F7EFFCF388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902" y="1906573"/>
                        <a:ext cx="2273300" cy="2055813"/>
                      </a:xfrm>
                      <a:prstGeom prst="rect">
                        <a:avLst/>
                      </a:prstGeom>
                    </p:spPr>
                  </p:pic>
                </p:oleObj>
              </mc:Fallback>
            </mc:AlternateContent>
          </a:graphicData>
        </a:graphic>
      </p:graphicFrame>
      <p:graphicFrame>
        <p:nvGraphicFramePr>
          <p:cNvPr id="278546" name="Object 18">
            <a:extLst>
              <a:ext uri="{FF2B5EF4-FFF2-40B4-BE49-F238E27FC236}">
                <a16:creationId xmlns:a16="http://schemas.microsoft.com/office/drawing/2014/main" id="{B784FC7C-A2BB-40B0-8579-BCBDE078EB0A}"/>
              </a:ext>
            </a:extLst>
          </p:cNvPr>
          <p:cNvGraphicFramePr>
            <a:graphicFrameLocks noGrp="1" noChangeAspect="1"/>
          </p:cNvGraphicFramePr>
          <p:nvPr>
            <p:ph sz="half" idx="2"/>
            <p:extLst>
              <p:ext uri="{D42A27DB-BD31-4B8C-83A1-F6EECF244321}">
                <p14:modId xmlns:p14="http://schemas.microsoft.com/office/powerpoint/2010/main" val="2122847693"/>
              </p:ext>
            </p:extLst>
          </p:nvPr>
        </p:nvGraphicFramePr>
        <p:xfrm>
          <a:off x="903389" y="4849735"/>
          <a:ext cx="1163638" cy="1550987"/>
        </p:xfrm>
        <a:graphic>
          <a:graphicData uri="http://schemas.openxmlformats.org/presentationml/2006/ole">
            <mc:AlternateContent xmlns:mc="http://schemas.openxmlformats.org/markup-compatibility/2006">
              <mc:Choice xmlns:v="urn:schemas-microsoft-com:vml" Requires="v">
                <p:oleObj spid="_x0000_s118845" name="CS ChemDraw Drawing" r:id="rId6" imgW="661680" imgH="883440" progId="ChemDraw.Document.6.0">
                  <p:embed/>
                </p:oleObj>
              </mc:Choice>
              <mc:Fallback>
                <p:oleObj name="CS ChemDraw Drawing" r:id="rId6" imgW="661680" imgH="883440" progId="ChemDraw.Document.6.0">
                  <p:embed/>
                  <p:pic>
                    <p:nvPicPr>
                      <p:cNvPr id="278546" name="Object 18">
                        <a:extLst>
                          <a:ext uri="{FF2B5EF4-FFF2-40B4-BE49-F238E27FC236}">
                            <a16:creationId xmlns:a16="http://schemas.microsoft.com/office/drawing/2014/main" id="{B784FC7C-A2BB-40B0-8579-BCBDE078EB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389" y="4849735"/>
                        <a:ext cx="1163638" cy="1550987"/>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6943397-3924-4F76-9B89-FC55BC60D4E7}"/>
              </a:ext>
            </a:extLst>
          </p:cNvPr>
          <p:cNvSpPr txBox="1">
            <a:spLocks noChangeArrowheads="1"/>
          </p:cNvSpPr>
          <p:nvPr/>
        </p:nvSpPr>
        <p:spPr>
          <a:xfrm>
            <a:off x="525463" y="609600"/>
            <a:ext cx="6526212" cy="612775"/>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zh-CN" altLang="en-US" sz="2600" b="1" kern="0" dirty="0">
                <a:latin typeface="Times New Roman" panose="02020603050405020304" pitchFamily="18" charset="0"/>
                <a:ea typeface="楷体" panose="02010609060101010101" pitchFamily="49" charset="-122"/>
                <a:cs typeface="Times New Roman" panose="02020603050405020304" pitchFamily="18" charset="0"/>
              </a:rPr>
              <a:t>最为人们所普遍接受的是共轭环己三烯苯 </a:t>
            </a:r>
          </a:p>
        </p:txBody>
      </p:sp>
      <p:sp>
        <p:nvSpPr>
          <p:cNvPr id="3" name="Rectangle 3">
            <a:extLst>
              <a:ext uri="{FF2B5EF4-FFF2-40B4-BE49-F238E27FC236}">
                <a16:creationId xmlns:a16="http://schemas.microsoft.com/office/drawing/2014/main" id="{A84D05E5-9344-4AB7-90A2-2E45BFBE4709}"/>
              </a:ext>
            </a:extLst>
          </p:cNvPr>
          <p:cNvSpPr txBox="1">
            <a:spLocks noChangeArrowheads="1"/>
          </p:cNvSpPr>
          <p:nvPr/>
        </p:nvSpPr>
        <p:spPr>
          <a:xfrm>
            <a:off x="152516" y="2733597"/>
            <a:ext cx="4952869" cy="3667125"/>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200000"/>
              </a:lnSpc>
              <a:buFontTx/>
              <a:buNone/>
              <a:defRPr/>
            </a:pPr>
            <a:r>
              <a:rPr lang="en-US" altLang="zh-CN" sz="2400" b="1" kern="0" dirty="0" err="1">
                <a:solidFill>
                  <a:schemeClr val="tx2"/>
                </a:solidFill>
                <a:latin typeface="Times New Roman" panose="02020603050405020304" pitchFamily="18" charset="0"/>
                <a:ea typeface="楷体" panose="02010609060101010101" pitchFamily="49" charset="-122"/>
                <a:cs typeface="Times New Roman" panose="02020603050405020304" pitchFamily="18" charset="0"/>
              </a:rPr>
              <a:t>Kekulé</a:t>
            </a:r>
            <a:r>
              <a:rPr lang="en-US" altLang="zh-CN" sz="24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苯能解释苯的一些现象：</a:t>
            </a:r>
          </a:p>
          <a:p>
            <a:pPr>
              <a:lnSpc>
                <a:spcPct val="20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(a)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苯的一取代物只有一种；</a:t>
            </a:r>
          </a:p>
          <a:p>
            <a:pPr>
              <a:lnSpc>
                <a:spcPct val="20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(b)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苯可以加氢还原为环己烷； </a:t>
            </a:r>
          </a:p>
          <a:p>
            <a:pPr>
              <a:lnSpc>
                <a:spcPct val="15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(c)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在光照条件下，苯可以和</a:t>
            </a: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分子氯气加成。 </a:t>
            </a:r>
            <a:r>
              <a:rPr lang="zh-CN" altLang="en-US" sz="2400" b="1" kern="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 </a:t>
            </a:r>
          </a:p>
        </p:txBody>
      </p:sp>
      <p:grpSp>
        <p:nvGrpSpPr>
          <p:cNvPr id="12292" name="Group 6">
            <a:extLst>
              <a:ext uri="{FF2B5EF4-FFF2-40B4-BE49-F238E27FC236}">
                <a16:creationId xmlns:a16="http://schemas.microsoft.com/office/drawing/2014/main" id="{947F3D9F-45F8-4840-BB5D-42F398CEA117}"/>
              </a:ext>
            </a:extLst>
          </p:cNvPr>
          <p:cNvGrpSpPr>
            <a:grpSpLocks/>
          </p:cNvGrpSpPr>
          <p:nvPr/>
        </p:nvGrpSpPr>
        <p:grpSpPr bwMode="auto">
          <a:xfrm>
            <a:off x="2001838" y="1108075"/>
            <a:ext cx="5922962" cy="1441450"/>
            <a:chOff x="816" y="816"/>
            <a:chExt cx="3731" cy="908"/>
          </a:xfrm>
        </p:grpSpPr>
        <p:pic>
          <p:nvPicPr>
            <p:cNvPr id="12296" name="Picture 4">
              <a:extLst>
                <a:ext uri="{FF2B5EF4-FFF2-40B4-BE49-F238E27FC236}">
                  <a16:creationId xmlns:a16="http://schemas.microsoft.com/office/drawing/2014/main" id="{9F2F6A59-C9BA-4136-BF63-24F293108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816"/>
              <a:ext cx="2208" cy="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7" name="Text Box 5">
              <a:extLst>
                <a:ext uri="{FF2B5EF4-FFF2-40B4-BE49-F238E27FC236}">
                  <a16:creationId xmlns:a16="http://schemas.microsoft.com/office/drawing/2014/main" id="{1DBC478E-A3B2-4BEE-9518-2C69A806035A}"/>
                </a:ext>
              </a:extLst>
            </p:cNvPr>
            <p:cNvSpPr txBox="1">
              <a:spLocks noChangeArrowheads="1"/>
            </p:cNvSpPr>
            <p:nvPr/>
          </p:nvSpPr>
          <p:spPr bwMode="auto">
            <a:xfrm>
              <a:off x="3456" y="1152"/>
              <a:ext cx="109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Kekulé</a:t>
              </a:r>
              <a:r>
                <a:rPr kumimoji="1" lang="en-US" altLang="zh-CN"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kumimoji="1" lang="zh-CN" altLang="en-US" sz="28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苯</a:t>
              </a:r>
            </a:p>
          </p:txBody>
        </p:sp>
      </p:grpSp>
      <p:graphicFrame>
        <p:nvGraphicFramePr>
          <p:cNvPr id="10" name="对象 9">
            <a:extLst>
              <a:ext uri="{FF2B5EF4-FFF2-40B4-BE49-F238E27FC236}">
                <a16:creationId xmlns:a16="http://schemas.microsoft.com/office/drawing/2014/main" id="{BCEA8C2E-4B28-4ADE-9BA5-472209235A61}"/>
              </a:ext>
            </a:extLst>
          </p:cNvPr>
          <p:cNvGraphicFramePr>
            <a:graphicFrameLocks noChangeAspect="1"/>
          </p:cNvGraphicFramePr>
          <p:nvPr>
            <p:extLst>
              <p:ext uri="{D42A27DB-BD31-4B8C-83A1-F6EECF244321}">
                <p14:modId xmlns:p14="http://schemas.microsoft.com/office/powerpoint/2010/main" val="1161388760"/>
              </p:ext>
            </p:extLst>
          </p:nvPr>
        </p:nvGraphicFramePr>
        <p:xfrm>
          <a:off x="5181583" y="3352802"/>
          <a:ext cx="3817268" cy="3028963"/>
        </p:xfrm>
        <a:graphic>
          <a:graphicData uri="http://schemas.openxmlformats.org/presentationml/2006/ole">
            <mc:AlternateContent xmlns:mc="http://schemas.openxmlformats.org/markup-compatibility/2006">
              <mc:Choice xmlns:v="urn:schemas-microsoft-com:vml" Requires="v">
                <p:oleObj spid="_x0000_s86079" name="CS ChemDraw Drawing" r:id="rId4" imgW="4710468" imgH="3738040" progId="ChemDraw.Document.6.0">
                  <p:embed/>
                </p:oleObj>
              </mc:Choice>
              <mc:Fallback>
                <p:oleObj name="CS ChemDraw Drawing" r:id="rId4" imgW="4710468" imgH="3738040" progId="ChemDraw.Document.6.0">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583" y="3352802"/>
                        <a:ext cx="3817268" cy="3028963"/>
                      </a:xfrm>
                      <a:prstGeom prst="rect">
                        <a:avLst/>
                      </a:prstGeom>
                      <a:noFill/>
                      <a:ln>
                        <a:noFill/>
                      </a:ln>
                      <a:effectLst/>
                    </p:spPr>
                  </p:pic>
                </p:oleObj>
              </mc:Fallback>
            </mc:AlternateContent>
          </a:graphicData>
        </a:graphic>
      </p:graphicFrame>
      <p:sp>
        <p:nvSpPr>
          <p:cNvPr id="4" name="日期占位符 3">
            <a:extLst>
              <a:ext uri="{FF2B5EF4-FFF2-40B4-BE49-F238E27FC236}">
                <a16:creationId xmlns:a16="http://schemas.microsoft.com/office/drawing/2014/main" id="{DB44DE78-A532-452D-A141-515A81FB5B4E}"/>
              </a:ext>
            </a:extLst>
          </p:cNvPr>
          <p:cNvSpPr>
            <a:spLocks noGrp="1"/>
          </p:cNvSpPr>
          <p:nvPr>
            <p:ph type="dt" sz="half" idx="10"/>
          </p:nvPr>
        </p:nvSpPr>
        <p:spPr/>
        <p:txBody>
          <a:bodyPr/>
          <a:lstStyle/>
          <a:p>
            <a:pPr>
              <a:defRPr/>
            </a:pPr>
            <a:fld id="{72D1867A-C40F-4F7E-AAB7-E55E5BF39C80}" type="datetime11">
              <a:rPr lang="zh-CN" altLang="en-US" smtClean="0"/>
              <a:t>13:39:02</a:t>
            </a:fld>
            <a:endParaRPr lang="en-US"/>
          </a:p>
        </p:txBody>
      </p:sp>
      <p:sp>
        <p:nvSpPr>
          <p:cNvPr id="5" name="灯片编号占位符 4">
            <a:extLst>
              <a:ext uri="{FF2B5EF4-FFF2-40B4-BE49-F238E27FC236}">
                <a16:creationId xmlns:a16="http://schemas.microsoft.com/office/drawing/2014/main" id="{6B8CC785-FE9D-4B8C-837B-70C17912D99B}"/>
              </a:ext>
            </a:extLst>
          </p:cNvPr>
          <p:cNvSpPr>
            <a:spLocks noGrp="1"/>
          </p:cNvSpPr>
          <p:nvPr>
            <p:ph type="sldNum" sz="quarter" idx="12"/>
          </p:nvPr>
        </p:nvSpPr>
        <p:spPr/>
        <p:txBody>
          <a:bodyPr/>
          <a:lstStyle/>
          <a:p>
            <a:fld id="{8A709BD3-85C3-42A7-8D66-86EF4A2C91EF}" type="slidenum">
              <a:rPr lang="en-US" altLang="zh-CN" smtClean="0"/>
              <a:pPr/>
              <a:t>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Bottom)">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a:extLst>
              <a:ext uri="{FF2B5EF4-FFF2-40B4-BE49-F238E27FC236}">
                <a16:creationId xmlns:a16="http://schemas.microsoft.com/office/drawing/2014/main" id="{CF8F1011-78D0-44AA-AFE1-A6BD94687A8E}"/>
              </a:ext>
            </a:extLst>
          </p:cNvPr>
          <p:cNvSpPr>
            <a:spLocks noGrp="1" noChangeArrowheads="1"/>
          </p:cNvSpPr>
          <p:nvPr>
            <p:ph type="title"/>
          </p:nvPr>
        </p:nvSpPr>
        <p:spPr>
          <a:xfrm>
            <a:off x="685800" y="3925874"/>
            <a:ext cx="4391025" cy="854075"/>
          </a:xfrm>
        </p:spPr>
        <p:txBody>
          <a:bodyPr/>
          <a:lstStyle/>
          <a:p>
            <a:r>
              <a:rPr lang="en-US" altLang="zh-CN" sz="2800" b="1" dirty="0">
                <a:solidFill>
                  <a:srgbClr val="CC00CC"/>
                </a:solidFill>
              </a:rPr>
              <a:t>2. </a:t>
            </a:r>
            <a:r>
              <a:rPr lang="zh-CN" altLang="en-US" sz="2800" b="1" dirty="0">
                <a:solidFill>
                  <a:srgbClr val="CC00CC"/>
                </a:solidFill>
              </a:rPr>
              <a:t>致钝，间位定位基：</a:t>
            </a:r>
          </a:p>
        </p:txBody>
      </p:sp>
      <p:sp>
        <p:nvSpPr>
          <p:cNvPr id="279556" name="Text Box 4">
            <a:extLst>
              <a:ext uri="{FF2B5EF4-FFF2-40B4-BE49-F238E27FC236}">
                <a16:creationId xmlns:a16="http://schemas.microsoft.com/office/drawing/2014/main" id="{CDBB203B-EFF4-408F-A7E6-486379764632}"/>
              </a:ext>
            </a:extLst>
          </p:cNvPr>
          <p:cNvSpPr txBox="1">
            <a:spLocks noChangeArrowheads="1"/>
          </p:cNvSpPr>
          <p:nvPr/>
        </p:nvSpPr>
        <p:spPr bwMode="auto">
          <a:xfrm>
            <a:off x="1042988" y="4932349"/>
            <a:ext cx="3639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CC6600"/>
                </a:solidFill>
              </a:rPr>
              <a:t>NO2, CN, RCO-, XCO-</a:t>
            </a:r>
            <a:r>
              <a:rPr lang="zh-CN" altLang="en-US" sz="2400" b="1" dirty="0">
                <a:solidFill>
                  <a:srgbClr val="CC6600"/>
                </a:solidFill>
              </a:rPr>
              <a:t>等</a:t>
            </a:r>
          </a:p>
        </p:txBody>
      </p:sp>
      <p:sp>
        <p:nvSpPr>
          <p:cNvPr id="279558" name="Text Box 6">
            <a:extLst>
              <a:ext uri="{FF2B5EF4-FFF2-40B4-BE49-F238E27FC236}">
                <a16:creationId xmlns:a16="http://schemas.microsoft.com/office/drawing/2014/main" id="{07D0EA01-E451-4815-9FCF-779DE9AC8C3C}"/>
              </a:ext>
            </a:extLst>
          </p:cNvPr>
          <p:cNvSpPr txBox="1">
            <a:spLocks noChangeArrowheads="1"/>
          </p:cNvSpPr>
          <p:nvPr/>
        </p:nvSpPr>
        <p:spPr bwMode="auto">
          <a:xfrm>
            <a:off x="808038" y="984320"/>
            <a:ext cx="2904962" cy="123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800">
              <a:lnSpc>
                <a:spcPct val="90000"/>
              </a:lnSpc>
            </a:pPr>
            <a:r>
              <a:rPr lang="en-US" altLang="zh-CN" sz="2800" b="1" dirty="0">
                <a:solidFill>
                  <a:srgbClr val="CC00CC"/>
                </a:solidFill>
                <a:latin typeface="+mj-lt"/>
                <a:ea typeface="+mj-ea"/>
                <a:cs typeface="+mj-cs"/>
              </a:rPr>
              <a:t>1b. </a:t>
            </a:r>
            <a:r>
              <a:rPr lang="zh-CN" altLang="en-US" sz="2800" b="1" dirty="0">
                <a:solidFill>
                  <a:srgbClr val="CC00CC"/>
                </a:solidFill>
                <a:latin typeface="+mj-lt"/>
                <a:ea typeface="+mj-ea"/>
                <a:cs typeface="+mj-cs"/>
              </a:rPr>
              <a:t>致钝，但却是</a:t>
            </a:r>
          </a:p>
          <a:p>
            <a:pPr defTabSz="685800">
              <a:lnSpc>
                <a:spcPct val="90000"/>
              </a:lnSpc>
            </a:pPr>
            <a:r>
              <a:rPr lang="zh-CN" altLang="en-US" sz="2800" b="1" dirty="0">
                <a:solidFill>
                  <a:srgbClr val="CC00CC"/>
                </a:solidFill>
                <a:latin typeface="+mj-lt"/>
                <a:ea typeface="+mj-ea"/>
                <a:cs typeface="+mj-cs"/>
              </a:rPr>
              <a:t>邻、对位定位基</a:t>
            </a:r>
          </a:p>
          <a:p>
            <a:pPr algn="l"/>
            <a:r>
              <a:rPr kumimoji="0" lang="zh-CN" altLang="en-US" b="1" dirty="0">
                <a:solidFill>
                  <a:schemeClr val="tx1"/>
                </a:solidFill>
              </a:rPr>
              <a:t>                  </a:t>
            </a:r>
            <a:r>
              <a:rPr lang="zh-CN" altLang="en-US" sz="2400" b="1" dirty="0">
                <a:solidFill>
                  <a:srgbClr val="CC6600"/>
                </a:solidFill>
              </a:rPr>
              <a:t>如： </a:t>
            </a:r>
            <a:r>
              <a:rPr lang="en-US" altLang="zh-CN" sz="2400" b="1" dirty="0">
                <a:solidFill>
                  <a:srgbClr val="CC6600"/>
                </a:solidFill>
              </a:rPr>
              <a:t>-X</a:t>
            </a:r>
          </a:p>
        </p:txBody>
      </p:sp>
      <p:graphicFrame>
        <p:nvGraphicFramePr>
          <p:cNvPr id="279561" name="Object 9">
            <a:extLst>
              <a:ext uri="{FF2B5EF4-FFF2-40B4-BE49-F238E27FC236}">
                <a16:creationId xmlns:a16="http://schemas.microsoft.com/office/drawing/2014/main" id="{EB7434F1-0415-4B5F-86D5-7DD8EFC87038}"/>
              </a:ext>
            </a:extLst>
          </p:cNvPr>
          <p:cNvGraphicFramePr>
            <a:graphicFrameLocks noGrp="1" noChangeAspect="1"/>
          </p:cNvGraphicFramePr>
          <p:nvPr>
            <p:ph sz="half" idx="1"/>
            <p:extLst>
              <p:ext uri="{D42A27DB-BD31-4B8C-83A1-F6EECF244321}">
                <p14:modId xmlns:p14="http://schemas.microsoft.com/office/powerpoint/2010/main" val="157583945"/>
              </p:ext>
            </p:extLst>
          </p:nvPr>
        </p:nvGraphicFramePr>
        <p:xfrm>
          <a:off x="5076825" y="3925874"/>
          <a:ext cx="3081338" cy="2403475"/>
        </p:xfrm>
        <a:graphic>
          <a:graphicData uri="http://schemas.openxmlformats.org/presentationml/2006/ole">
            <mc:AlternateContent xmlns:mc="http://schemas.openxmlformats.org/markup-compatibility/2006">
              <mc:Choice xmlns:v="urn:schemas-microsoft-com:vml" Requires="v">
                <p:oleObj spid="_x0000_s119860" name="CS ChemDraw Drawing" r:id="rId4" imgW="1508040" imgH="1176120" progId="ChemDraw.Document.6.0">
                  <p:embed/>
                </p:oleObj>
              </mc:Choice>
              <mc:Fallback>
                <p:oleObj name="CS ChemDraw Drawing" r:id="rId4" imgW="1508040" imgH="1176120" progId="ChemDraw.Document.6.0">
                  <p:embed/>
                  <p:pic>
                    <p:nvPicPr>
                      <p:cNvPr id="279561" name="Object 9">
                        <a:extLst>
                          <a:ext uri="{FF2B5EF4-FFF2-40B4-BE49-F238E27FC236}">
                            <a16:creationId xmlns:a16="http://schemas.microsoft.com/office/drawing/2014/main" id="{EB7434F1-0415-4B5F-86D5-7DD8EFC87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3925874"/>
                        <a:ext cx="3081338" cy="2403475"/>
                      </a:xfrm>
                      <a:prstGeom prst="rect">
                        <a:avLst/>
                      </a:prstGeom>
                    </p:spPr>
                  </p:pic>
                </p:oleObj>
              </mc:Fallback>
            </mc:AlternateContent>
          </a:graphicData>
        </a:graphic>
      </p:graphicFrame>
      <p:graphicFrame>
        <p:nvGraphicFramePr>
          <p:cNvPr id="279562" name="Object 10">
            <a:extLst>
              <a:ext uri="{FF2B5EF4-FFF2-40B4-BE49-F238E27FC236}">
                <a16:creationId xmlns:a16="http://schemas.microsoft.com/office/drawing/2014/main" id="{68F8DFCD-4BB7-4BF9-9EB2-CE3556892F47}"/>
              </a:ext>
            </a:extLst>
          </p:cNvPr>
          <p:cNvGraphicFramePr>
            <a:graphicFrameLocks noGrp="1" noChangeAspect="1"/>
          </p:cNvGraphicFramePr>
          <p:nvPr>
            <p:ph sz="half" idx="2"/>
            <p:extLst>
              <p:ext uri="{D42A27DB-BD31-4B8C-83A1-F6EECF244321}">
                <p14:modId xmlns:p14="http://schemas.microsoft.com/office/powerpoint/2010/main" val="3978070044"/>
              </p:ext>
            </p:extLst>
          </p:nvPr>
        </p:nvGraphicFramePr>
        <p:xfrm>
          <a:off x="4787900" y="762070"/>
          <a:ext cx="3097213" cy="2366963"/>
        </p:xfrm>
        <a:graphic>
          <a:graphicData uri="http://schemas.openxmlformats.org/presentationml/2006/ole">
            <mc:AlternateContent xmlns:mc="http://schemas.openxmlformats.org/markup-compatibility/2006">
              <mc:Choice xmlns:v="urn:schemas-microsoft-com:vml" Requires="v">
                <p:oleObj spid="_x0000_s119861" name="CS ChemDraw Drawing" r:id="rId6" imgW="1485360" imgH="1134360" progId="ChemDraw.Document.6.0">
                  <p:embed/>
                </p:oleObj>
              </mc:Choice>
              <mc:Fallback>
                <p:oleObj name="CS ChemDraw Drawing" r:id="rId6" imgW="1485360" imgH="1134360" progId="ChemDraw.Document.6.0">
                  <p:embed/>
                  <p:pic>
                    <p:nvPicPr>
                      <p:cNvPr id="279562" name="Object 10">
                        <a:extLst>
                          <a:ext uri="{FF2B5EF4-FFF2-40B4-BE49-F238E27FC236}">
                            <a16:creationId xmlns:a16="http://schemas.microsoft.com/office/drawing/2014/main" id="{68F8DFCD-4BB7-4BF9-9EB2-CE3556892F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762070"/>
                        <a:ext cx="3097213" cy="2366963"/>
                      </a:xfrm>
                      <a:prstGeom prst="rect">
                        <a:avLst/>
                      </a:prstGeom>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8">
            <a:extLst>
              <a:ext uri="{FF2B5EF4-FFF2-40B4-BE49-F238E27FC236}">
                <a16:creationId xmlns:a16="http://schemas.microsoft.com/office/drawing/2014/main" id="{A6FC93D4-94B1-4FDA-A568-B7907050E253}"/>
              </a:ext>
            </a:extLst>
          </p:cNvPr>
          <p:cNvSpPr>
            <a:spLocks noChangeArrowheads="1"/>
          </p:cNvSpPr>
          <p:nvPr/>
        </p:nvSpPr>
        <p:spPr bwMode="auto">
          <a:xfrm>
            <a:off x="152400" y="666750"/>
            <a:ext cx="3892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zh-CN" altLang="en-US" sz="2800" b="1" dirty="0">
                <a:solidFill>
                  <a:schemeClr val="tx2"/>
                </a:solidFill>
                <a:latin typeface="Calibri" panose="020F0502020204030204" pitchFamily="34" charset="0"/>
                <a:sym typeface="Symbol" panose="05050102010706020507" pitchFamily="18" charset="2"/>
              </a:rPr>
              <a:t>影响定位效应的因素</a:t>
            </a:r>
          </a:p>
        </p:txBody>
      </p:sp>
      <p:graphicFrame>
        <p:nvGraphicFramePr>
          <p:cNvPr id="55299" name="Object 6">
            <a:extLst>
              <a:ext uri="{FF2B5EF4-FFF2-40B4-BE49-F238E27FC236}">
                <a16:creationId xmlns:a16="http://schemas.microsoft.com/office/drawing/2014/main" id="{33840AD6-FF87-4EE9-8C11-7AD56EDB4938}"/>
              </a:ext>
            </a:extLst>
          </p:cNvPr>
          <p:cNvGraphicFramePr>
            <a:graphicFrameLocks noChangeAspect="1"/>
          </p:cNvGraphicFramePr>
          <p:nvPr/>
        </p:nvGraphicFramePr>
        <p:xfrm>
          <a:off x="533400" y="2628900"/>
          <a:ext cx="8229600" cy="2933700"/>
        </p:xfrm>
        <a:graphic>
          <a:graphicData uri="http://schemas.openxmlformats.org/presentationml/2006/ole">
            <mc:AlternateContent xmlns:mc="http://schemas.openxmlformats.org/markup-compatibility/2006">
              <mc:Choice xmlns:v="urn:schemas-microsoft-com:vml" Requires="v">
                <p:oleObj spid="_x0000_s55371" name="CS ChemDraw Drawing" r:id="rId3" imgW="3800603" imgH="1295594" progId="ChemDraw.Document.5.0">
                  <p:embed/>
                </p:oleObj>
              </mc:Choice>
              <mc:Fallback>
                <p:oleObj name="CS ChemDraw Drawing" r:id="rId3" imgW="3800603" imgH="1295594" progId="ChemDraw.Document.5.0">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628900"/>
                        <a:ext cx="82296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0" name="Text Box 7">
            <a:extLst>
              <a:ext uri="{FF2B5EF4-FFF2-40B4-BE49-F238E27FC236}">
                <a16:creationId xmlns:a16="http://schemas.microsoft.com/office/drawing/2014/main" id="{786A51DA-4278-4D32-A979-388C7C8B14AA}"/>
              </a:ext>
            </a:extLst>
          </p:cNvPr>
          <p:cNvSpPr txBox="1">
            <a:spLocks noChangeArrowheads="1"/>
          </p:cNvSpPr>
          <p:nvPr/>
        </p:nvSpPr>
        <p:spPr bwMode="auto">
          <a:xfrm>
            <a:off x="166688" y="1520825"/>
            <a:ext cx="28194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663300"/>
                </a:solidFill>
                <a:ea typeface="黑体" panose="02010609060101010101" pitchFamily="49" charset="-122"/>
              </a:rPr>
              <a:t>（</a:t>
            </a:r>
            <a:r>
              <a:rPr lang="en-US" altLang="zh-CN" sz="2400" b="1">
                <a:solidFill>
                  <a:srgbClr val="663300"/>
                </a:solidFill>
                <a:ea typeface="黑体" panose="02010609060101010101" pitchFamily="49" charset="-122"/>
              </a:rPr>
              <a:t>A</a:t>
            </a:r>
            <a:r>
              <a:rPr lang="zh-CN" altLang="en-US" sz="2400" b="1">
                <a:solidFill>
                  <a:srgbClr val="663300"/>
                </a:solidFill>
                <a:ea typeface="黑体" panose="02010609060101010101" pitchFamily="49" charset="-122"/>
              </a:rPr>
              <a:t>）温度的影响</a:t>
            </a:r>
          </a:p>
        </p:txBody>
      </p:sp>
      <p:sp>
        <p:nvSpPr>
          <p:cNvPr id="2" name="日期占位符 1">
            <a:extLst>
              <a:ext uri="{FF2B5EF4-FFF2-40B4-BE49-F238E27FC236}">
                <a16:creationId xmlns:a16="http://schemas.microsoft.com/office/drawing/2014/main" id="{5EBF6EFC-61CF-454B-87E8-B8FD45029FF2}"/>
              </a:ext>
            </a:extLst>
          </p:cNvPr>
          <p:cNvSpPr>
            <a:spLocks noGrp="1"/>
          </p:cNvSpPr>
          <p:nvPr>
            <p:ph type="dt" sz="half" idx="10"/>
          </p:nvPr>
        </p:nvSpPr>
        <p:spPr/>
        <p:txBody>
          <a:bodyPr/>
          <a:lstStyle/>
          <a:p>
            <a:pPr>
              <a:defRPr/>
            </a:pPr>
            <a:fld id="{767A6B46-6BF9-4BBD-AA39-E8B3B621F79B}" type="datetime11">
              <a:rPr lang="zh-CN" altLang="en-US" smtClean="0"/>
              <a:t>13:39:03</a:t>
            </a:fld>
            <a:endParaRPr lang="en-US"/>
          </a:p>
        </p:txBody>
      </p:sp>
      <p:sp>
        <p:nvSpPr>
          <p:cNvPr id="3" name="灯片编号占位符 2">
            <a:extLst>
              <a:ext uri="{FF2B5EF4-FFF2-40B4-BE49-F238E27FC236}">
                <a16:creationId xmlns:a16="http://schemas.microsoft.com/office/drawing/2014/main" id="{C16E417D-80C1-4B6B-BB4C-4990E3977211}"/>
              </a:ext>
            </a:extLst>
          </p:cNvPr>
          <p:cNvSpPr>
            <a:spLocks noGrp="1"/>
          </p:cNvSpPr>
          <p:nvPr>
            <p:ph type="sldNum" sz="quarter" idx="12"/>
          </p:nvPr>
        </p:nvSpPr>
        <p:spPr/>
        <p:txBody>
          <a:bodyPr/>
          <a:lstStyle/>
          <a:p>
            <a:fld id="{8A709BD3-85C3-42A7-8D66-86EF4A2C91EF}" type="slidenum">
              <a:rPr lang="en-US" altLang="zh-CN" smtClean="0"/>
              <a:pPr/>
              <a:t>81</a:t>
            </a:fld>
            <a:endParaRPr lang="en-US" altLang="zh-CN"/>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Text Box 7">
            <a:extLst>
              <a:ext uri="{FF2B5EF4-FFF2-40B4-BE49-F238E27FC236}">
                <a16:creationId xmlns:a16="http://schemas.microsoft.com/office/drawing/2014/main" id="{37C64C67-4630-4ACB-B312-66CD1EF3253B}"/>
              </a:ext>
            </a:extLst>
          </p:cNvPr>
          <p:cNvSpPr txBox="1">
            <a:spLocks noChangeArrowheads="1"/>
          </p:cNvSpPr>
          <p:nvPr/>
        </p:nvSpPr>
        <p:spPr bwMode="auto">
          <a:xfrm>
            <a:off x="152400" y="533400"/>
            <a:ext cx="38131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solidFill>
                  <a:srgbClr val="663300"/>
                </a:solidFill>
                <a:ea typeface="黑体" panose="02010609060101010101" pitchFamily="49" charset="-122"/>
              </a:rPr>
              <a:t>（</a:t>
            </a:r>
            <a:r>
              <a:rPr lang="en-US" altLang="zh-CN" sz="2400" b="1">
                <a:solidFill>
                  <a:srgbClr val="663300"/>
                </a:solidFill>
                <a:ea typeface="黑体" panose="02010609060101010101" pitchFamily="49" charset="-122"/>
              </a:rPr>
              <a:t>B</a:t>
            </a:r>
            <a:r>
              <a:rPr lang="zh-CN" altLang="en-US" sz="2400" b="1">
                <a:solidFill>
                  <a:srgbClr val="663300"/>
                </a:solidFill>
                <a:ea typeface="黑体" panose="02010609060101010101" pitchFamily="49" charset="-122"/>
              </a:rPr>
              <a:t>）空间效应的影响</a:t>
            </a:r>
          </a:p>
        </p:txBody>
      </p:sp>
      <p:sp>
        <p:nvSpPr>
          <p:cNvPr id="2" name="日期占位符 1">
            <a:extLst>
              <a:ext uri="{FF2B5EF4-FFF2-40B4-BE49-F238E27FC236}">
                <a16:creationId xmlns:a16="http://schemas.microsoft.com/office/drawing/2014/main" id="{C6330EB6-4DFB-4E1F-996E-52D37ADC487D}"/>
              </a:ext>
            </a:extLst>
          </p:cNvPr>
          <p:cNvSpPr>
            <a:spLocks noGrp="1"/>
          </p:cNvSpPr>
          <p:nvPr>
            <p:ph type="dt" sz="half" idx="10"/>
          </p:nvPr>
        </p:nvSpPr>
        <p:spPr/>
        <p:txBody>
          <a:bodyPr/>
          <a:lstStyle/>
          <a:p>
            <a:pPr>
              <a:defRPr/>
            </a:pPr>
            <a:fld id="{B194E136-516C-4CBE-B846-08920D213B70}" type="datetime11">
              <a:rPr lang="zh-CN" altLang="en-US" smtClean="0"/>
              <a:t>13:39:03</a:t>
            </a:fld>
            <a:endParaRPr lang="en-US"/>
          </a:p>
        </p:txBody>
      </p:sp>
      <p:sp>
        <p:nvSpPr>
          <p:cNvPr id="3" name="灯片编号占位符 2">
            <a:extLst>
              <a:ext uri="{FF2B5EF4-FFF2-40B4-BE49-F238E27FC236}">
                <a16:creationId xmlns:a16="http://schemas.microsoft.com/office/drawing/2014/main" id="{8CCA3C32-8AE7-483B-97A0-BC10FD02365E}"/>
              </a:ext>
            </a:extLst>
          </p:cNvPr>
          <p:cNvSpPr>
            <a:spLocks noGrp="1"/>
          </p:cNvSpPr>
          <p:nvPr>
            <p:ph type="sldNum" sz="quarter" idx="12"/>
          </p:nvPr>
        </p:nvSpPr>
        <p:spPr/>
        <p:txBody>
          <a:bodyPr/>
          <a:lstStyle/>
          <a:p>
            <a:fld id="{3DDC7132-9721-4FEC-9ADE-156DE536D43C}" type="slidenum">
              <a:rPr lang="en-US" altLang="zh-CN" smtClean="0"/>
              <a:pPr/>
              <a:t>82</a:t>
            </a:fld>
            <a:endParaRPr lang="en-US" altLang="zh-CN"/>
          </a:p>
        </p:txBody>
      </p:sp>
      <p:sp>
        <p:nvSpPr>
          <p:cNvPr id="9" name="Text Box 3">
            <a:extLst>
              <a:ext uri="{FF2B5EF4-FFF2-40B4-BE49-F238E27FC236}">
                <a16:creationId xmlns:a16="http://schemas.microsoft.com/office/drawing/2014/main" id="{D0BF9A4A-A95F-4FEE-928C-20D365A9608F}"/>
              </a:ext>
            </a:extLst>
          </p:cNvPr>
          <p:cNvSpPr txBox="1">
            <a:spLocks noChangeArrowheads="1"/>
          </p:cNvSpPr>
          <p:nvPr/>
        </p:nvSpPr>
        <p:spPr bwMode="auto">
          <a:xfrm>
            <a:off x="107504" y="1295456"/>
            <a:ext cx="488200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b="1" dirty="0">
                <a:latin typeface="Times New Roman" panose="02020603050405020304" pitchFamily="18" charset="0"/>
                <a:ea typeface="宋体" panose="02010600030101010101" pitchFamily="2" charset="-122"/>
              </a:rPr>
              <a:t>（</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a:t>
            </a:r>
            <a:r>
              <a:rPr kumimoji="1" lang="zh-CN" altLang="en-US" sz="2400" b="1" dirty="0">
                <a:latin typeface="Times New Roman" panose="02020603050405020304" pitchFamily="18" charset="0"/>
                <a:ea typeface="宋体" panose="02010600030101010101" pitchFamily="2" charset="-122"/>
              </a:rPr>
              <a:t> 芳环上原有基团的空间效应</a:t>
            </a:r>
          </a:p>
        </p:txBody>
      </p:sp>
      <p:sp>
        <p:nvSpPr>
          <p:cNvPr id="10" name="Text Box 4">
            <a:extLst>
              <a:ext uri="{FF2B5EF4-FFF2-40B4-BE49-F238E27FC236}">
                <a16:creationId xmlns:a16="http://schemas.microsoft.com/office/drawing/2014/main" id="{0349E498-2F8E-4EA9-89D4-C46B1F2F6AB9}"/>
              </a:ext>
            </a:extLst>
          </p:cNvPr>
          <p:cNvSpPr txBox="1">
            <a:spLocks noChangeArrowheads="1"/>
          </p:cNvSpPr>
          <p:nvPr/>
        </p:nvSpPr>
        <p:spPr bwMode="auto">
          <a:xfrm>
            <a:off x="887884" y="5212799"/>
            <a:ext cx="736823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b="1" dirty="0">
                <a:solidFill>
                  <a:srgbClr val="FF0066"/>
                </a:solidFill>
                <a:latin typeface="Times New Roman" panose="02020603050405020304" pitchFamily="18" charset="0"/>
                <a:ea typeface="宋体" panose="02010600030101010101" pitchFamily="2" charset="-122"/>
              </a:rPr>
              <a:t>        结论：</a:t>
            </a:r>
            <a:r>
              <a:rPr kumimoji="1" lang="zh-CN" altLang="en-US" sz="2800" b="1" dirty="0">
                <a:latin typeface="Times New Roman" panose="02020603050405020304" pitchFamily="18" charset="0"/>
                <a:ea typeface="宋体" panose="02010600030101010101" pitchFamily="2" charset="-122"/>
              </a:rPr>
              <a:t>芳环上原有基团的体积增大，使得邻位产物减少，对位产物增多。</a:t>
            </a:r>
          </a:p>
        </p:txBody>
      </p:sp>
      <p:graphicFrame>
        <p:nvGraphicFramePr>
          <p:cNvPr id="11" name="Object 6">
            <a:extLst>
              <a:ext uri="{FF2B5EF4-FFF2-40B4-BE49-F238E27FC236}">
                <a16:creationId xmlns:a16="http://schemas.microsoft.com/office/drawing/2014/main" id="{669F7AC2-0343-4CCE-8A1E-E5A3ED2AFBE5}"/>
              </a:ext>
            </a:extLst>
          </p:cNvPr>
          <p:cNvGraphicFramePr>
            <a:graphicFrameLocks noChangeAspect="1"/>
          </p:cNvGraphicFramePr>
          <p:nvPr>
            <p:extLst>
              <p:ext uri="{D42A27DB-BD31-4B8C-83A1-F6EECF244321}">
                <p14:modId xmlns:p14="http://schemas.microsoft.com/office/powerpoint/2010/main" val="382235469"/>
              </p:ext>
            </p:extLst>
          </p:nvPr>
        </p:nvGraphicFramePr>
        <p:xfrm>
          <a:off x="1187450" y="3181406"/>
          <a:ext cx="1981200" cy="1519238"/>
        </p:xfrm>
        <a:graphic>
          <a:graphicData uri="http://schemas.openxmlformats.org/presentationml/2006/ole">
            <mc:AlternateContent xmlns:mc="http://schemas.openxmlformats.org/markup-compatibility/2006">
              <mc:Choice xmlns:v="urn:schemas-microsoft-com:vml" Requires="v">
                <p:oleObj spid="_x0000_s56551" name="CS ChemDraw Drawing" r:id="rId4" imgW="1186180" imgH="909320" progId="ChemDraw.Document.5.0">
                  <p:embed/>
                </p:oleObj>
              </mc:Choice>
              <mc:Fallback>
                <p:oleObj name="CS ChemDraw Drawing" r:id="rId4" imgW="1186180" imgH="909320" progId="ChemDraw.Document.5.0">
                  <p:embed/>
                  <p:pic>
                    <p:nvPicPr>
                      <p:cNvPr id="181254" name="Object 6">
                        <a:extLst>
                          <a:ext uri="{FF2B5EF4-FFF2-40B4-BE49-F238E27FC236}">
                            <a16:creationId xmlns:a16="http://schemas.microsoft.com/office/drawing/2014/main" id="{A729E8F6-F3D9-4461-BC7D-3E4D529601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3181406"/>
                        <a:ext cx="1981200" cy="151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a:extLst>
              <a:ext uri="{FF2B5EF4-FFF2-40B4-BE49-F238E27FC236}">
                <a16:creationId xmlns:a16="http://schemas.microsoft.com/office/drawing/2014/main" id="{A24F1E69-D1BE-4989-ADCA-2BA0F3CE970D}"/>
              </a:ext>
            </a:extLst>
          </p:cNvPr>
          <p:cNvGraphicFramePr>
            <a:graphicFrameLocks noChangeAspect="1"/>
          </p:cNvGraphicFramePr>
          <p:nvPr>
            <p:extLst>
              <p:ext uri="{D42A27DB-BD31-4B8C-83A1-F6EECF244321}">
                <p14:modId xmlns:p14="http://schemas.microsoft.com/office/powerpoint/2010/main" val="2242438151"/>
              </p:ext>
            </p:extLst>
          </p:nvPr>
        </p:nvGraphicFramePr>
        <p:xfrm>
          <a:off x="3200400" y="3143306"/>
          <a:ext cx="558800" cy="1681163"/>
        </p:xfrm>
        <a:graphic>
          <a:graphicData uri="http://schemas.openxmlformats.org/presentationml/2006/ole">
            <mc:AlternateContent xmlns:mc="http://schemas.openxmlformats.org/markup-compatibility/2006">
              <mc:Choice xmlns:v="urn:schemas-microsoft-com:vml" Requires="v">
                <p:oleObj spid="_x0000_s56552" name="CS ChemDraw Drawing" r:id="rId6" imgW="358140" imgH="1076960" progId="ChemDraw.Document.5.0">
                  <p:embed/>
                </p:oleObj>
              </mc:Choice>
              <mc:Fallback>
                <p:oleObj name="CS ChemDraw Drawing" r:id="rId6" imgW="358140" imgH="1076960" progId="ChemDraw.Document.5.0">
                  <p:embed/>
                  <p:pic>
                    <p:nvPicPr>
                      <p:cNvPr id="181255" name="Object 7">
                        <a:extLst>
                          <a:ext uri="{FF2B5EF4-FFF2-40B4-BE49-F238E27FC236}">
                            <a16:creationId xmlns:a16="http://schemas.microsoft.com/office/drawing/2014/main" id="{C21B33DB-AA02-4BEB-9B6A-27AD65717D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3143306"/>
                        <a:ext cx="558800" cy="168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8">
            <a:extLst>
              <a:ext uri="{FF2B5EF4-FFF2-40B4-BE49-F238E27FC236}">
                <a16:creationId xmlns:a16="http://schemas.microsoft.com/office/drawing/2014/main" id="{93EBC40E-AEF6-4D41-9D00-72D39E4E2472}"/>
              </a:ext>
            </a:extLst>
          </p:cNvPr>
          <p:cNvGraphicFramePr>
            <a:graphicFrameLocks noChangeAspect="1"/>
          </p:cNvGraphicFramePr>
          <p:nvPr>
            <p:extLst>
              <p:ext uri="{D42A27DB-BD31-4B8C-83A1-F6EECF244321}">
                <p14:modId xmlns:p14="http://schemas.microsoft.com/office/powerpoint/2010/main" val="3450910160"/>
              </p:ext>
            </p:extLst>
          </p:nvPr>
        </p:nvGraphicFramePr>
        <p:xfrm>
          <a:off x="4495800" y="3276656"/>
          <a:ext cx="493713" cy="1384300"/>
        </p:xfrm>
        <a:graphic>
          <a:graphicData uri="http://schemas.openxmlformats.org/presentationml/2006/ole">
            <mc:AlternateContent xmlns:mc="http://schemas.openxmlformats.org/markup-compatibility/2006">
              <mc:Choice xmlns:v="urn:schemas-microsoft-com:vml" Requires="v">
                <p:oleObj spid="_x0000_s56553" name="CS ChemDraw Drawing" r:id="rId8" imgW="335280" imgH="939800" progId="ChemDraw.Document.5.0">
                  <p:embed/>
                </p:oleObj>
              </mc:Choice>
              <mc:Fallback>
                <p:oleObj name="CS ChemDraw Drawing" r:id="rId8" imgW="335280" imgH="939800" progId="ChemDraw.Document.5.0">
                  <p:embed/>
                  <p:pic>
                    <p:nvPicPr>
                      <p:cNvPr id="181256" name="Object 8">
                        <a:extLst>
                          <a:ext uri="{FF2B5EF4-FFF2-40B4-BE49-F238E27FC236}">
                            <a16:creationId xmlns:a16="http://schemas.microsoft.com/office/drawing/2014/main" id="{15FE971F-D997-426D-ADE4-4A5390F4BC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3276656"/>
                        <a:ext cx="493713"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9">
            <a:extLst>
              <a:ext uri="{FF2B5EF4-FFF2-40B4-BE49-F238E27FC236}">
                <a16:creationId xmlns:a16="http://schemas.microsoft.com/office/drawing/2014/main" id="{90483AD0-0906-4E81-9EA6-8BB90E263BBE}"/>
              </a:ext>
            </a:extLst>
          </p:cNvPr>
          <p:cNvGraphicFramePr>
            <a:graphicFrameLocks noChangeAspect="1"/>
          </p:cNvGraphicFramePr>
          <p:nvPr>
            <p:extLst>
              <p:ext uri="{D42A27DB-BD31-4B8C-83A1-F6EECF244321}">
                <p14:modId xmlns:p14="http://schemas.microsoft.com/office/powerpoint/2010/main" val="811249503"/>
              </p:ext>
            </p:extLst>
          </p:nvPr>
        </p:nvGraphicFramePr>
        <p:xfrm>
          <a:off x="6019800" y="3295706"/>
          <a:ext cx="503238" cy="1371600"/>
        </p:xfrm>
        <a:graphic>
          <a:graphicData uri="http://schemas.openxmlformats.org/presentationml/2006/ole">
            <mc:AlternateContent xmlns:mc="http://schemas.openxmlformats.org/markup-compatibility/2006">
              <mc:Choice xmlns:v="urn:schemas-microsoft-com:vml" Requires="v">
                <p:oleObj spid="_x0000_s56554" name="CS ChemDraw Drawing" r:id="rId10" imgW="332740" imgH="906780" progId="ChemDraw.Document.5.0">
                  <p:embed/>
                </p:oleObj>
              </mc:Choice>
              <mc:Fallback>
                <p:oleObj name="CS ChemDraw Drawing" r:id="rId10" imgW="332740" imgH="906780" progId="ChemDraw.Document.5.0">
                  <p:embed/>
                  <p:pic>
                    <p:nvPicPr>
                      <p:cNvPr id="181257" name="Object 9">
                        <a:extLst>
                          <a:ext uri="{FF2B5EF4-FFF2-40B4-BE49-F238E27FC236}">
                            <a16:creationId xmlns:a16="http://schemas.microsoft.com/office/drawing/2014/main" id="{3AFB4FC8-C9A0-4D01-A417-56FE4A253F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800" y="3295706"/>
                        <a:ext cx="5032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0">
            <a:extLst>
              <a:ext uri="{FF2B5EF4-FFF2-40B4-BE49-F238E27FC236}">
                <a16:creationId xmlns:a16="http://schemas.microsoft.com/office/drawing/2014/main" id="{6BD7FFEE-9B1F-433B-9798-49CB949C7DD9}"/>
              </a:ext>
            </a:extLst>
          </p:cNvPr>
          <p:cNvGraphicFramePr>
            <a:graphicFrameLocks noChangeAspect="1"/>
          </p:cNvGraphicFramePr>
          <p:nvPr>
            <p:extLst>
              <p:ext uri="{D42A27DB-BD31-4B8C-83A1-F6EECF244321}">
                <p14:modId xmlns:p14="http://schemas.microsoft.com/office/powerpoint/2010/main" val="4233545278"/>
              </p:ext>
            </p:extLst>
          </p:nvPr>
        </p:nvGraphicFramePr>
        <p:xfrm>
          <a:off x="1763713" y="1884419"/>
          <a:ext cx="4824412" cy="1323975"/>
        </p:xfrm>
        <a:graphic>
          <a:graphicData uri="http://schemas.openxmlformats.org/presentationml/2006/ole">
            <mc:AlternateContent xmlns:mc="http://schemas.openxmlformats.org/markup-compatibility/2006">
              <mc:Choice xmlns:v="urn:schemas-microsoft-com:vml" Requires="v">
                <p:oleObj spid="_x0000_s56555" name="CS ChemDraw Drawing" r:id="rId12" imgW="3076786" imgH="844082" progId="ChemDraw.Document.6.0">
                  <p:embed/>
                </p:oleObj>
              </mc:Choice>
              <mc:Fallback>
                <p:oleObj name="CS ChemDraw Drawing" r:id="rId12" imgW="3076786" imgH="844082" progId="ChemDraw.Document.6.0">
                  <p:embed/>
                  <p:pic>
                    <p:nvPicPr>
                      <p:cNvPr id="181258" name="Object 10">
                        <a:extLst>
                          <a:ext uri="{FF2B5EF4-FFF2-40B4-BE49-F238E27FC236}">
                            <a16:creationId xmlns:a16="http://schemas.microsoft.com/office/drawing/2014/main" id="{8D3F2DFE-5323-4E85-B37D-F0E5CBA17F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3713" y="1884419"/>
                        <a:ext cx="4824412"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Bottom)">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barn(outVertical)">
                                      <p:cBhvr>
                                        <p:cTn id="3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P spid="10"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1262F30-70AE-46CF-A880-DD34032C190A}"/>
              </a:ext>
            </a:extLst>
          </p:cNvPr>
          <p:cNvSpPr>
            <a:spLocks noGrp="1"/>
          </p:cNvSpPr>
          <p:nvPr>
            <p:ph type="dt" sz="half" idx="10"/>
          </p:nvPr>
        </p:nvSpPr>
        <p:spPr/>
        <p:txBody>
          <a:bodyPr/>
          <a:lstStyle/>
          <a:p>
            <a:pPr>
              <a:defRPr/>
            </a:pPr>
            <a:fld id="{92000A8E-3E1C-4DF5-A5DA-CA9C8D67BC6A}" type="datetime11">
              <a:rPr lang="zh-CN" altLang="en-US" smtClean="0"/>
              <a:t>13:39:03</a:t>
            </a:fld>
            <a:endParaRPr lang="en-US"/>
          </a:p>
        </p:txBody>
      </p:sp>
      <p:sp>
        <p:nvSpPr>
          <p:cNvPr id="3" name="灯片编号占位符 2">
            <a:extLst>
              <a:ext uri="{FF2B5EF4-FFF2-40B4-BE49-F238E27FC236}">
                <a16:creationId xmlns:a16="http://schemas.microsoft.com/office/drawing/2014/main" id="{4FA0611A-BC5E-49DF-BDA7-1BC27A8B7F7F}"/>
              </a:ext>
            </a:extLst>
          </p:cNvPr>
          <p:cNvSpPr>
            <a:spLocks noGrp="1"/>
          </p:cNvSpPr>
          <p:nvPr>
            <p:ph type="sldNum" sz="quarter" idx="12"/>
          </p:nvPr>
        </p:nvSpPr>
        <p:spPr/>
        <p:txBody>
          <a:bodyPr/>
          <a:lstStyle/>
          <a:p>
            <a:fld id="{3DDC7132-9721-4FEC-9ADE-156DE536D43C}" type="slidenum">
              <a:rPr lang="en-US" altLang="zh-CN" smtClean="0"/>
              <a:pPr/>
              <a:t>83</a:t>
            </a:fld>
            <a:endParaRPr lang="en-US" altLang="zh-CN"/>
          </a:p>
        </p:txBody>
      </p:sp>
      <p:sp>
        <p:nvSpPr>
          <p:cNvPr id="8" name="Text Box 2">
            <a:extLst>
              <a:ext uri="{FF2B5EF4-FFF2-40B4-BE49-F238E27FC236}">
                <a16:creationId xmlns:a16="http://schemas.microsoft.com/office/drawing/2014/main" id="{97808E0E-15E9-4BD8-A2D1-821F63DA98A2}"/>
              </a:ext>
            </a:extLst>
          </p:cNvPr>
          <p:cNvSpPr txBox="1">
            <a:spLocks noChangeArrowheads="1"/>
          </p:cNvSpPr>
          <p:nvPr/>
        </p:nvSpPr>
        <p:spPr bwMode="auto">
          <a:xfrm>
            <a:off x="0" y="457200"/>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2800" b="1" dirty="0">
                <a:latin typeface="Times New Roman" panose="02020603050405020304" pitchFamily="18" charset="0"/>
                <a:ea typeface="宋体" panose="02010600030101010101" pitchFamily="2" charset="-122"/>
              </a:rPr>
              <a:t>（</a:t>
            </a:r>
            <a:r>
              <a:rPr kumimoji="1" lang="en-US" altLang="zh-CN" sz="2800" b="1" dirty="0">
                <a:latin typeface="Times New Roman" panose="02020603050405020304" pitchFamily="18" charset="0"/>
                <a:ea typeface="宋体" panose="02010600030101010101" pitchFamily="2" charset="-122"/>
              </a:rPr>
              <a:t>2</a:t>
            </a:r>
            <a:r>
              <a:rPr kumimoji="1" lang="zh-CN" altLang="en-US" sz="2800" b="1" dirty="0">
                <a:latin typeface="Times New Roman" panose="02020603050405020304" pitchFamily="18" charset="0"/>
                <a:ea typeface="宋体" panose="02010600030101010101" pitchFamily="2" charset="-122"/>
              </a:rPr>
              <a:t>）</a:t>
            </a:r>
            <a:r>
              <a:rPr kumimoji="1" lang="zh-CN" altLang="en-US" sz="2400" b="1" dirty="0">
                <a:latin typeface="Times New Roman" panose="02020603050405020304" pitchFamily="18" charset="0"/>
                <a:ea typeface="宋体" panose="02010600030101010101" pitchFamily="2" charset="-122"/>
              </a:rPr>
              <a:t> 新引入基团的空间效应</a:t>
            </a:r>
          </a:p>
        </p:txBody>
      </p:sp>
      <p:sp>
        <p:nvSpPr>
          <p:cNvPr id="9" name="Text Box 3">
            <a:extLst>
              <a:ext uri="{FF2B5EF4-FFF2-40B4-BE49-F238E27FC236}">
                <a16:creationId xmlns:a16="http://schemas.microsoft.com/office/drawing/2014/main" id="{507E5C53-7371-49A8-9A0F-BD36140A22A7}"/>
              </a:ext>
            </a:extLst>
          </p:cNvPr>
          <p:cNvSpPr txBox="1">
            <a:spLocks noChangeArrowheads="1"/>
          </p:cNvSpPr>
          <p:nvPr/>
        </p:nvSpPr>
        <p:spPr bwMode="auto">
          <a:xfrm>
            <a:off x="0" y="1196975"/>
            <a:ext cx="9144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200" b="1">
                <a:latin typeface="Times New Roman" panose="02020603050405020304" pitchFamily="18" charset="0"/>
                <a:ea typeface="宋体" panose="02010600030101010101" pitchFamily="2" charset="-122"/>
              </a:rPr>
              <a:t>        </a:t>
            </a:r>
            <a:r>
              <a:rPr kumimoji="1" lang="zh-CN" altLang="en-US" sz="2200" b="1">
                <a:latin typeface="Times New Roman" panose="02020603050405020304" pitchFamily="18" charset="0"/>
                <a:ea typeface="宋体" panose="02010600030101010101" pitchFamily="2" charset="-122"/>
              </a:rPr>
              <a:t>新引入基团进入芳环的位置，不仅与环上原有基团的</a:t>
            </a:r>
            <a:r>
              <a:rPr kumimoji="1" lang="zh-CN" altLang="en-US" sz="2200" b="1">
                <a:latin typeface="Arial" panose="020B0604020202020204" pitchFamily="34" charset="0"/>
                <a:ea typeface="宋体" panose="02010600030101010101" pitchFamily="2" charset="-122"/>
              </a:rPr>
              <a:t>性质和空间位阻有关，还与新引入基团本身的体积有关。</a:t>
            </a:r>
            <a:endParaRPr kumimoji="1" lang="zh-CN" altLang="en-US" sz="2400" b="1">
              <a:latin typeface="Times New Roman" panose="02020603050405020304" pitchFamily="18" charset="0"/>
              <a:ea typeface="宋体" panose="02010600030101010101" pitchFamily="2" charset="-122"/>
            </a:endParaRPr>
          </a:p>
        </p:txBody>
      </p:sp>
      <p:sp>
        <p:nvSpPr>
          <p:cNvPr id="10" name="Text Box 5">
            <a:extLst>
              <a:ext uri="{FF2B5EF4-FFF2-40B4-BE49-F238E27FC236}">
                <a16:creationId xmlns:a16="http://schemas.microsoft.com/office/drawing/2014/main" id="{72452469-43AE-4190-A010-8EDEB0B5BCD3}"/>
              </a:ext>
            </a:extLst>
          </p:cNvPr>
          <p:cNvSpPr txBox="1">
            <a:spLocks noChangeArrowheads="1"/>
          </p:cNvSpPr>
          <p:nvPr/>
        </p:nvSpPr>
        <p:spPr bwMode="auto">
          <a:xfrm>
            <a:off x="723941" y="5410148"/>
            <a:ext cx="769611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dirty="0">
                <a:latin typeface="Times New Roman" panose="02020603050405020304" pitchFamily="18" charset="0"/>
                <a:ea typeface="宋体" panose="02010600030101010101" pitchFamily="2" charset="-122"/>
              </a:rPr>
              <a:t>        </a:t>
            </a:r>
            <a:r>
              <a:rPr kumimoji="1" lang="zh-CN" altLang="en-US" sz="2800" b="1" dirty="0">
                <a:solidFill>
                  <a:srgbClr val="FF0066"/>
                </a:solidFill>
                <a:latin typeface="Times New Roman" panose="02020603050405020304" pitchFamily="18" charset="0"/>
                <a:ea typeface="宋体" panose="02010600030101010101" pitchFamily="2" charset="-122"/>
              </a:rPr>
              <a:t>结论：</a:t>
            </a:r>
            <a:r>
              <a:rPr kumimoji="1" lang="zh-CN" altLang="en-US" sz="2800" b="1" dirty="0">
                <a:latin typeface="Times New Roman" panose="02020603050405020304" pitchFamily="18" charset="0"/>
                <a:ea typeface="宋体" panose="02010600030101010101" pitchFamily="2" charset="-122"/>
              </a:rPr>
              <a:t>芳环上新引入基团的体积增大，使得邻位产物减少，对位产物增多。</a:t>
            </a:r>
          </a:p>
        </p:txBody>
      </p:sp>
      <p:graphicFrame>
        <p:nvGraphicFramePr>
          <p:cNvPr id="11" name="Object 7">
            <a:extLst>
              <a:ext uri="{FF2B5EF4-FFF2-40B4-BE49-F238E27FC236}">
                <a16:creationId xmlns:a16="http://schemas.microsoft.com/office/drawing/2014/main" id="{9F7BD831-A25E-43DA-9958-CD8A789D4850}"/>
              </a:ext>
            </a:extLst>
          </p:cNvPr>
          <p:cNvGraphicFramePr>
            <a:graphicFrameLocks noChangeAspect="1"/>
          </p:cNvGraphicFramePr>
          <p:nvPr/>
        </p:nvGraphicFramePr>
        <p:xfrm>
          <a:off x="1619250" y="3716338"/>
          <a:ext cx="1828800" cy="1373187"/>
        </p:xfrm>
        <a:graphic>
          <a:graphicData uri="http://schemas.openxmlformats.org/presentationml/2006/ole">
            <mc:AlternateContent xmlns:mc="http://schemas.openxmlformats.org/markup-compatibility/2006">
              <mc:Choice xmlns:v="urn:schemas-microsoft-com:vml" Requires="v">
                <p:oleObj spid="_x0000_s57574" name="CS ChemDraw Drawing" r:id="rId4" imgW="1196340" imgH="899160" progId="ChemDraw.Document.5.0">
                  <p:embed/>
                </p:oleObj>
              </mc:Choice>
              <mc:Fallback>
                <p:oleObj name="CS ChemDraw Drawing" r:id="rId4" imgW="1196340" imgH="899160" progId="ChemDraw.Document.5.0">
                  <p:embed/>
                  <p:pic>
                    <p:nvPicPr>
                      <p:cNvPr id="182279" name="Object 7">
                        <a:extLst>
                          <a:ext uri="{FF2B5EF4-FFF2-40B4-BE49-F238E27FC236}">
                            <a16:creationId xmlns:a16="http://schemas.microsoft.com/office/drawing/2014/main" id="{DE29B786-3CBA-4D06-890D-9F222E8E4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716338"/>
                        <a:ext cx="18288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8">
            <a:extLst>
              <a:ext uri="{FF2B5EF4-FFF2-40B4-BE49-F238E27FC236}">
                <a16:creationId xmlns:a16="http://schemas.microsoft.com/office/drawing/2014/main" id="{3F10144F-CC9D-4E28-AA7E-FCFC948D9265}"/>
              </a:ext>
            </a:extLst>
          </p:cNvPr>
          <p:cNvGraphicFramePr>
            <a:graphicFrameLocks noChangeAspect="1"/>
          </p:cNvGraphicFramePr>
          <p:nvPr/>
        </p:nvGraphicFramePr>
        <p:xfrm>
          <a:off x="3492500" y="3644900"/>
          <a:ext cx="557213" cy="1676400"/>
        </p:xfrm>
        <a:graphic>
          <a:graphicData uri="http://schemas.openxmlformats.org/presentationml/2006/ole">
            <mc:AlternateContent xmlns:mc="http://schemas.openxmlformats.org/markup-compatibility/2006">
              <mc:Choice xmlns:v="urn:schemas-microsoft-com:vml" Requires="v">
                <p:oleObj spid="_x0000_s57575" name="CS ChemDraw Drawing" r:id="rId6" imgW="358140" imgH="1076960" progId="ChemDraw.Document.5.0">
                  <p:embed/>
                </p:oleObj>
              </mc:Choice>
              <mc:Fallback>
                <p:oleObj name="CS ChemDraw Drawing" r:id="rId6" imgW="358140" imgH="1076960" progId="ChemDraw.Document.5.0">
                  <p:embed/>
                  <p:pic>
                    <p:nvPicPr>
                      <p:cNvPr id="182280" name="Object 8">
                        <a:extLst>
                          <a:ext uri="{FF2B5EF4-FFF2-40B4-BE49-F238E27FC236}">
                            <a16:creationId xmlns:a16="http://schemas.microsoft.com/office/drawing/2014/main" id="{45D3D841-07C7-42DC-9B0A-95BEB95F97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3644900"/>
                        <a:ext cx="557213"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9">
            <a:extLst>
              <a:ext uri="{FF2B5EF4-FFF2-40B4-BE49-F238E27FC236}">
                <a16:creationId xmlns:a16="http://schemas.microsoft.com/office/drawing/2014/main" id="{064FBE58-5FF1-4928-BB4B-4B2E22B8B0FA}"/>
              </a:ext>
            </a:extLst>
          </p:cNvPr>
          <p:cNvGraphicFramePr>
            <a:graphicFrameLocks noChangeAspect="1"/>
          </p:cNvGraphicFramePr>
          <p:nvPr/>
        </p:nvGraphicFramePr>
        <p:xfrm>
          <a:off x="4500563" y="3716338"/>
          <a:ext cx="515937" cy="1447800"/>
        </p:xfrm>
        <a:graphic>
          <a:graphicData uri="http://schemas.openxmlformats.org/presentationml/2006/ole">
            <mc:AlternateContent xmlns:mc="http://schemas.openxmlformats.org/markup-compatibility/2006">
              <mc:Choice xmlns:v="urn:schemas-microsoft-com:vml" Requires="v">
                <p:oleObj spid="_x0000_s57576" name="CS ChemDraw Drawing" r:id="rId8" imgW="335280" imgH="939800" progId="ChemDraw.Document.5.0">
                  <p:embed/>
                </p:oleObj>
              </mc:Choice>
              <mc:Fallback>
                <p:oleObj name="CS ChemDraw Drawing" r:id="rId8" imgW="335280" imgH="939800" progId="ChemDraw.Document.5.0">
                  <p:embed/>
                  <p:pic>
                    <p:nvPicPr>
                      <p:cNvPr id="182281" name="Object 9">
                        <a:extLst>
                          <a:ext uri="{FF2B5EF4-FFF2-40B4-BE49-F238E27FC236}">
                            <a16:creationId xmlns:a16="http://schemas.microsoft.com/office/drawing/2014/main" id="{83D3B1ED-3F5D-4635-B04E-889D66E916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0563" y="3716338"/>
                        <a:ext cx="515937"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0">
            <a:extLst>
              <a:ext uri="{FF2B5EF4-FFF2-40B4-BE49-F238E27FC236}">
                <a16:creationId xmlns:a16="http://schemas.microsoft.com/office/drawing/2014/main" id="{49A9B28B-4CB4-4795-B427-905DD1A50E0E}"/>
              </a:ext>
            </a:extLst>
          </p:cNvPr>
          <p:cNvGraphicFramePr>
            <a:graphicFrameLocks noChangeAspect="1"/>
          </p:cNvGraphicFramePr>
          <p:nvPr/>
        </p:nvGraphicFramePr>
        <p:xfrm>
          <a:off x="6227763" y="3789363"/>
          <a:ext cx="504825" cy="1371600"/>
        </p:xfrm>
        <a:graphic>
          <a:graphicData uri="http://schemas.openxmlformats.org/presentationml/2006/ole">
            <mc:AlternateContent xmlns:mc="http://schemas.openxmlformats.org/markup-compatibility/2006">
              <mc:Choice xmlns:v="urn:schemas-microsoft-com:vml" Requires="v">
                <p:oleObj spid="_x0000_s57577" name="CS ChemDraw Drawing" r:id="rId10" imgW="332740" imgH="906780" progId="ChemDraw.Document.5.0">
                  <p:embed/>
                </p:oleObj>
              </mc:Choice>
              <mc:Fallback>
                <p:oleObj name="CS ChemDraw Drawing" r:id="rId10" imgW="332740" imgH="906780" progId="ChemDraw.Document.5.0">
                  <p:embed/>
                  <p:pic>
                    <p:nvPicPr>
                      <p:cNvPr id="182282" name="Object 10">
                        <a:extLst>
                          <a:ext uri="{FF2B5EF4-FFF2-40B4-BE49-F238E27FC236}">
                            <a16:creationId xmlns:a16="http://schemas.microsoft.com/office/drawing/2014/main" id="{F5990A79-57C3-495A-A04F-058DB50062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7763" y="3789363"/>
                        <a:ext cx="50482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1">
            <a:extLst>
              <a:ext uri="{FF2B5EF4-FFF2-40B4-BE49-F238E27FC236}">
                <a16:creationId xmlns:a16="http://schemas.microsoft.com/office/drawing/2014/main" id="{EDB68513-C6D0-4C10-9A63-D98AA1934A0A}"/>
              </a:ext>
            </a:extLst>
          </p:cNvPr>
          <p:cNvGraphicFramePr>
            <a:graphicFrameLocks noChangeAspect="1"/>
          </p:cNvGraphicFramePr>
          <p:nvPr/>
        </p:nvGraphicFramePr>
        <p:xfrm>
          <a:off x="1835150" y="2276475"/>
          <a:ext cx="4895850" cy="1204913"/>
        </p:xfrm>
        <a:graphic>
          <a:graphicData uri="http://schemas.openxmlformats.org/presentationml/2006/ole">
            <mc:AlternateContent xmlns:mc="http://schemas.openxmlformats.org/markup-compatibility/2006">
              <mc:Choice xmlns:v="urn:schemas-microsoft-com:vml" Requires="v">
                <p:oleObj spid="_x0000_s57578" name="CS ChemDraw Drawing" r:id="rId12" imgW="2948564" imgH="725042" progId="ChemDraw.Document.6.0">
                  <p:embed/>
                </p:oleObj>
              </mc:Choice>
              <mc:Fallback>
                <p:oleObj name="CS ChemDraw Drawing" r:id="rId12" imgW="2948564" imgH="725042" progId="ChemDraw.Document.6.0">
                  <p:embed/>
                  <p:pic>
                    <p:nvPicPr>
                      <p:cNvPr id="182283" name="Object 11">
                        <a:extLst>
                          <a:ext uri="{FF2B5EF4-FFF2-40B4-BE49-F238E27FC236}">
                            <a16:creationId xmlns:a16="http://schemas.microsoft.com/office/drawing/2014/main" id="{FDB4398E-DEE1-4EE3-8E69-239FBCF9CB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2276475"/>
                        <a:ext cx="4895850"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lide(fromBottom)">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slide(fromBottom)">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wipe(left)">
                                      <p:cBhvr>
                                        <p:cTn id="4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9" grpId="0" autoUpdateAnimBg="0"/>
      <p:bldP spid="10"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8">
            <a:extLst>
              <a:ext uri="{FF2B5EF4-FFF2-40B4-BE49-F238E27FC236}">
                <a16:creationId xmlns:a16="http://schemas.microsoft.com/office/drawing/2014/main" id="{00ED9FC8-5428-41A2-AA2B-08DC66D182FD}"/>
              </a:ext>
            </a:extLst>
          </p:cNvPr>
          <p:cNvSpPr>
            <a:spLocks noChangeArrowheads="1"/>
          </p:cNvSpPr>
          <p:nvPr/>
        </p:nvSpPr>
        <p:spPr bwMode="auto">
          <a:xfrm>
            <a:off x="166688" y="284163"/>
            <a:ext cx="6157866" cy="58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zh-CN" altLang="en-US" sz="2800" b="1" dirty="0">
                <a:solidFill>
                  <a:schemeClr val="tx2"/>
                </a:solidFill>
                <a:latin typeface="Calibri" panose="020F0502020204030204" pitchFamily="34" charset="0"/>
                <a:sym typeface="Symbol" panose="05050102010706020507" pitchFamily="18" charset="2"/>
              </a:rPr>
              <a:t>二元取代苯的定位</a:t>
            </a:r>
            <a:r>
              <a:rPr lang="en-US" altLang="zh-CN" sz="2800" b="1" dirty="0">
                <a:solidFill>
                  <a:srgbClr val="FF0000"/>
                </a:solidFill>
                <a:latin typeface="Calibri" panose="020F0502020204030204" pitchFamily="34" charset="0"/>
                <a:sym typeface="Symbol" panose="05050102010706020507" pitchFamily="18" charset="2"/>
              </a:rPr>
              <a:t>(</a:t>
            </a:r>
            <a:r>
              <a:rPr lang="zh-CN" altLang="en-US" sz="2800" b="1" dirty="0">
                <a:solidFill>
                  <a:srgbClr val="FF0000"/>
                </a:solidFill>
                <a:latin typeface="Calibri" panose="020F0502020204030204" pitchFamily="34" charset="0"/>
                <a:sym typeface="Symbol" panose="05050102010706020507" pitchFamily="18" charset="2"/>
              </a:rPr>
              <a:t>材料讲到这里</a:t>
            </a:r>
            <a:r>
              <a:rPr lang="en-US" altLang="zh-CN" sz="2800" b="1" dirty="0">
                <a:solidFill>
                  <a:srgbClr val="FF0000"/>
                </a:solidFill>
                <a:latin typeface="Calibri" panose="020F0502020204030204" pitchFamily="34" charset="0"/>
                <a:sym typeface="Symbol" panose="05050102010706020507" pitchFamily="18" charset="2"/>
              </a:rPr>
              <a:t>)</a:t>
            </a:r>
            <a:endParaRPr lang="zh-CN" altLang="en-US" sz="2800" b="1" dirty="0">
              <a:solidFill>
                <a:srgbClr val="FF0000"/>
              </a:solidFill>
              <a:latin typeface="Calibri" panose="020F0502020204030204" pitchFamily="34" charset="0"/>
              <a:sym typeface="Symbol" panose="05050102010706020507" pitchFamily="18" charset="2"/>
            </a:endParaRPr>
          </a:p>
        </p:txBody>
      </p:sp>
      <p:sp>
        <p:nvSpPr>
          <p:cNvPr id="58371" name="Text Box 3">
            <a:extLst>
              <a:ext uri="{FF2B5EF4-FFF2-40B4-BE49-F238E27FC236}">
                <a16:creationId xmlns:a16="http://schemas.microsoft.com/office/drawing/2014/main" id="{DFE9095B-F67D-4F46-A9C2-CE41238D98F2}"/>
              </a:ext>
            </a:extLst>
          </p:cNvPr>
          <p:cNvSpPr txBox="1">
            <a:spLocks noChangeArrowheads="1"/>
          </p:cNvSpPr>
          <p:nvPr/>
        </p:nvSpPr>
        <p:spPr bwMode="auto">
          <a:xfrm>
            <a:off x="166688" y="1139825"/>
            <a:ext cx="88247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solidFill>
                  <a:srgbClr val="663300"/>
                </a:solidFill>
                <a:ea typeface="黑体" panose="02010609060101010101" pitchFamily="49" charset="-122"/>
              </a:rPr>
              <a:t>（</a:t>
            </a:r>
            <a:r>
              <a:rPr lang="en-US" altLang="zh-CN" sz="2400" b="1" dirty="0">
                <a:solidFill>
                  <a:srgbClr val="663300"/>
                </a:solidFill>
                <a:ea typeface="黑体" panose="02010609060101010101" pitchFamily="49" charset="-122"/>
              </a:rPr>
              <a:t>1</a:t>
            </a:r>
            <a:r>
              <a:rPr lang="zh-CN" altLang="en-US" sz="2400" b="1" dirty="0">
                <a:solidFill>
                  <a:srgbClr val="663300"/>
                </a:solidFill>
                <a:ea typeface="黑体" panose="02010609060101010101" pitchFamily="49" charset="-122"/>
              </a:rPr>
              <a:t>）环上原有两个取代基对引入第三个取代基，定位作用一致，仍由上述定位规律决定。如：</a:t>
            </a:r>
          </a:p>
          <a:p>
            <a:endParaRPr lang="zh-CN" altLang="en-US" sz="2400" b="1" dirty="0">
              <a:solidFill>
                <a:srgbClr val="663300"/>
              </a:solidFill>
              <a:ea typeface="黑体" panose="02010609060101010101" pitchFamily="49" charset="-122"/>
            </a:endParaRPr>
          </a:p>
        </p:txBody>
      </p:sp>
      <p:pic>
        <p:nvPicPr>
          <p:cNvPr id="58374" name="Picture 5">
            <a:extLst>
              <a:ext uri="{FF2B5EF4-FFF2-40B4-BE49-F238E27FC236}">
                <a16:creationId xmlns:a16="http://schemas.microsoft.com/office/drawing/2014/main" id="{EA28B3AC-030E-4B2E-9B0A-25E0166C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959"/>
          <a:stretch>
            <a:fillRect/>
          </a:stretch>
        </p:blipFill>
        <p:spPr bwMode="auto">
          <a:xfrm>
            <a:off x="4188755" y="4298928"/>
            <a:ext cx="2338388"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5" name="Picture 5">
            <a:extLst>
              <a:ext uri="{FF2B5EF4-FFF2-40B4-BE49-F238E27FC236}">
                <a16:creationId xmlns:a16="http://schemas.microsoft.com/office/drawing/2014/main" id="{08B55A3A-97E3-43C0-9DDB-D945142AF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512"/>
          <a:stretch>
            <a:fillRect/>
          </a:stretch>
        </p:blipFill>
        <p:spPr bwMode="auto">
          <a:xfrm>
            <a:off x="6750206" y="4267178"/>
            <a:ext cx="2339975" cy="202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6" name="Picture 5">
            <a:extLst>
              <a:ext uri="{FF2B5EF4-FFF2-40B4-BE49-F238E27FC236}">
                <a16:creationId xmlns:a16="http://schemas.microsoft.com/office/drawing/2014/main" id="{694D3588-3B3B-4F75-9E28-E93D13DAF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9519"/>
          <a:stretch>
            <a:fillRect/>
          </a:stretch>
        </p:blipFill>
        <p:spPr bwMode="auto">
          <a:xfrm>
            <a:off x="76318" y="4267178"/>
            <a:ext cx="3889375" cy="202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2D147735-6FA4-4AB6-A5BB-807396F6BDAD}"/>
              </a:ext>
            </a:extLst>
          </p:cNvPr>
          <p:cNvSpPr>
            <a:spLocks noGrp="1"/>
          </p:cNvSpPr>
          <p:nvPr>
            <p:ph type="dt" sz="half" idx="10"/>
          </p:nvPr>
        </p:nvSpPr>
        <p:spPr/>
        <p:txBody>
          <a:bodyPr/>
          <a:lstStyle/>
          <a:p>
            <a:pPr>
              <a:defRPr/>
            </a:pPr>
            <a:fld id="{DF7D15A3-6D63-47D7-AA29-2053806859F6}" type="datetime11">
              <a:rPr lang="zh-CN" altLang="en-US" smtClean="0"/>
              <a:t>13:39:03</a:t>
            </a:fld>
            <a:endParaRPr lang="en-US"/>
          </a:p>
        </p:txBody>
      </p:sp>
      <p:sp>
        <p:nvSpPr>
          <p:cNvPr id="3" name="灯片编号占位符 2">
            <a:extLst>
              <a:ext uri="{FF2B5EF4-FFF2-40B4-BE49-F238E27FC236}">
                <a16:creationId xmlns:a16="http://schemas.microsoft.com/office/drawing/2014/main" id="{D34A0AB3-9867-48DC-A60C-915AAE101094}"/>
              </a:ext>
            </a:extLst>
          </p:cNvPr>
          <p:cNvSpPr>
            <a:spLocks noGrp="1"/>
          </p:cNvSpPr>
          <p:nvPr>
            <p:ph type="sldNum" sz="quarter" idx="12"/>
          </p:nvPr>
        </p:nvSpPr>
        <p:spPr/>
        <p:txBody>
          <a:bodyPr/>
          <a:lstStyle/>
          <a:p>
            <a:fld id="{8A709BD3-85C3-42A7-8D66-86EF4A2C91EF}" type="slidenum">
              <a:rPr lang="en-US" altLang="zh-CN" smtClean="0"/>
              <a:pPr/>
              <a:t>84</a:t>
            </a:fld>
            <a:endParaRPr lang="en-US" altLang="zh-CN"/>
          </a:p>
        </p:txBody>
      </p:sp>
      <p:graphicFrame>
        <p:nvGraphicFramePr>
          <p:cNvPr id="12" name="Object 16">
            <a:extLst>
              <a:ext uri="{FF2B5EF4-FFF2-40B4-BE49-F238E27FC236}">
                <a16:creationId xmlns:a16="http://schemas.microsoft.com/office/drawing/2014/main" id="{D13BC030-B236-47FB-8A64-A83F928496E9}"/>
              </a:ext>
            </a:extLst>
          </p:cNvPr>
          <p:cNvGraphicFramePr>
            <a:graphicFrameLocks noChangeAspect="1"/>
          </p:cNvGraphicFramePr>
          <p:nvPr>
            <p:extLst>
              <p:ext uri="{D42A27DB-BD31-4B8C-83A1-F6EECF244321}">
                <p14:modId xmlns:p14="http://schemas.microsoft.com/office/powerpoint/2010/main" val="1422168828"/>
              </p:ext>
            </p:extLst>
          </p:nvPr>
        </p:nvGraphicFramePr>
        <p:xfrm>
          <a:off x="1187450" y="2209832"/>
          <a:ext cx="6337300" cy="1787525"/>
        </p:xfrm>
        <a:graphic>
          <a:graphicData uri="http://schemas.openxmlformats.org/presentationml/2006/ole">
            <mc:AlternateContent xmlns:mc="http://schemas.openxmlformats.org/markup-compatibility/2006">
              <mc:Choice xmlns:v="urn:schemas-microsoft-com:vml" Requires="v">
                <p:oleObj spid="_x0000_s116768" name="CS ChemDraw Drawing" r:id="rId4" imgW="3529207" imgH="994705" progId="ChemDraw.Document.6.0">
                  <p:embed/>
                </p:oleObj>
              </mc:Choice>
              <mc:Fallback>
                <p:oleObj name="CS ChemDraw Drawing" r:id="rId4" imgW="3529207" imgH="994705" progId="ChemDraw.Document.6.0">
                  <p:embed/>
                  <p:pic>
                    <p:nvPicPr>
                      <p:cNvPr id="184336" name="Object 16">
                        <a:extLst>
                          <a:ext uri="{FF2B5EF4-FFF2-40B4-BE49-F238E27FC236}">
                            <a16:creationId xmlns:a16="http://schemas.microsoft.com/office/drawing/2014/main" id="{A30ED40E-9290-417E-80C4-D4271149F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209832"/>
                        <a:ext cx="6337300" cy="178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967ECFF-43D6-432F-B5F9-8E3C26DA33E7}"/>
              </a:ext>
            </a:extLst>
          </p:cNvPr>
          <p:cNvSpPr txBox="1">
            <a:spLocks noChangeArrowheads="1"/>
          </p:cNvSpPr>
          <p:nvPr/>
        </p:nvSpPr>
        <p:spPr>
          <a:xfrm>
            <a:off x="69850" y="571504"/>
            <a:ext cx="8997832" cy="876348"/>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lnSpc>
                <a:spcPct val="150000"/>
              </a:lnSpc>
              <a:defRPr/>
            </a:pPr>
            <a:r>
              <a:rPr lang="zh-CN" altLang="en-US" sz="2400" b="1" dirty="0">
                <a:solidFill>
                  <a:srgbClr val="663300"/>
                </a:solidFill>
                <a:latin typeface="Arial" charset="0"/>
                <a:ea typeface="黑体" pitchFamily="2" charset="-122"/>
                <a:cs typeface="+mn-cs"/>
              </a:rPr>
              <a:t>（</a:t>
            </a:r>
            <a:r>
              <a:rPr lang="en-US" altLang="zh-CN" sz="2400" b="1" dirty="0">
                <a:solidFill>
                  <a:srgbClr val="663300"/>
                </a:solidFill>
                <a:latin typeface="Arial" charset="0"/>
                <a:ea typeface="黑体" pitchFamily="2" charset="-122"/>
                <a:cs typeface="+mn-cs"/>
              </a:rPr>
              <a:t>B</a:t>
            </a:r>
            <a:r>
              <a:rPr lang="zh-CN" altLang="en-US" sz="2400" b="1" dirty="0">
                <a:solidFill>
                  <a:srgbClr val="663300"/>
                </a:solidFill>
                <a:latin typeface="Arial" charset="0"/>
                <a:ea typeface="黑体" pitchFamily="2" charset="-122"/>
                <a:cs typeface="+mn-cs"/>
              </a:rPr>
              <a:t>）环上原有两个取代基对引入第三个取代基</a:t>
            </a:r>
            <a:r>
              <a:rPr lang="zh-CN" altLang="en-US" sz="2400" b="1" dirty="0">
                <a:solidFill>
                  <a:srgbClr val="FF0000"/>
                </a:solidFill>
                <a:latin typeface="Arial" charset="0"/>
                <a:ea typeface="黑体" pitchFamily="2" charset="-122"/>
                <a:cs typeface="+mn-cs"/>
              </a:rPr>
              <a:t>定位作用不一致</a:t>
            </a:r>
            <a:r>
              <a:rPr lang="zh-CN" altLang="en-US" sz="2400" b="1" dirty="0">
                <a:solidFill>
                  <a:srgbClr val="663300"/>
                </a:solidFill>
                <a:latin typeface="Arial" charset="0"/>
                <a:ea typeface="黑体" pitchFamily="2" charset="-122"/>
                <a:cs typeface="+mn-cs"/>
              </a:rPr>
              <a:t>，有两种情况：</a:t>
            </a:r>
          </a:p>
          <a:p>
            <a:pPr>
              <a:lnSpc>
                <a:spcPct val="150000"/>
              </a:lnSpc>
              <a:defRPr/>
            </a:pPr>
            <a:endParaRPr lang="zh-CN" altLang="en-US" sz="2400" b="1" dirty="0">
              <a:solidFill>
                <a:srgbClr val="663300"/>
              </a:solidFill>
              <a:latin typeface="Arial" charset="0"/>
              <a:ea typeface="黑体" pitchFamily="2" charset="-122"/>
              <a:cs typeface="+mn-cs"/>
            </a:endParaRPr>
          </a:p>
        </p:txBody>
      </p:sp>
      <p:pic>
        <p:nvPicPr>
          <p:cNvPr id="59403" name="Picture 27">
            <a:extLst>
              <a:ext uri="{FF2B5EF4-FFF2-40B4-BE49-F238E27FC236}">
                <a16:creationId xmlns:a16="http://schemas.microsoft.com/office/drawing/2014/main" id="{289B3203-1908-438F-A231-CEBFBE691921}"/>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298734" y="1214484"/>
            <a:ext cx="4889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404" name="Picture 27">
            <a:extLst>
              <a:ext uri="{FF2B5EF4-FFF2-40B4-BE49-F238E27FC236}">
                <a16:creationId xmlns:a16="http://schemas.microsoft.com/office/drawing/2014/main" id="{2F4B042D-9A30-4EF6-885B-B94F45878618}"/>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787684" y="1209721"/>
            <a:ext cx="48895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日期占位符 2">
            <a:extLst>
              <a:ext uri="{FF2B5EF4-FFF2-40B4-BE49-F238E27FC236}">
                <a16:creationId xmlns:a16="http://schemas.microsoft.com/office/drawing/2014/main" id="{A3C91A98-0F2F-40ED-B66C-F30BCB27EEC2}"/>
              </a:ext>
            </a:extLst>
          </p:cNvPr>
          <p:cNvSpPr>
            <a:spLocks noGrp="1"/>
          </p:cNvSpPr>
          <p:nvPr>
            <p:ph type="dt" sz="half" idx="10"/>
          </p:nvPr>
        </p:nvSpPr>
        <p:spPr/>
        <p:txBody>
          <a:bodyPr/>
          <a:lstStyle/>
          <a:p>
            <a:pPr>
              <a:defRPr/>
            </a:pPr>
            <a:fld id="{B951A28B-1017-4608-92E7-6FACED618A97}" type="datetime11">
              <a:rPr lang="zh-CN" altLang="en-US" smtClean="0"/>
              <a:t>13:39:03</a:t>
            </a:fld>
            <a:endParaRPr lang="en-US"/>
          </a:p>
        </p:txBody>
      </p:sp>
      <p:sp>
        <p:nvSpPr>
          <p:cNvPr id="4" name="灯片编号占位符 3">
            <a:extLst>
              <a:ext uri="{FF2B5EF4-FFF2-40B4-BE49-F238E27FC236}">
                <a16:creationId xmlns:a16="http://schemas.microsoft.com/office/drawing/2014/main" id="{3940375A-459B-432E-BF1E-2CF4641ACF0C}"/>
              </a:ext>
            </a:extLst>
          </p:cNvPr>
          <p:cNvSpPr>
            <a:spLocks noGrp="1"/>
          </p:cNvSpPr>
          <p:nvPr>
            <p:ph type="sldNum" sz="quarter" idx="12"/>
          </p:nvPr>
        </p:nvSpPr>
        <p:spPr/>
        <p:txBody>
          <a:bodyPr/>
          <a:lstStyle/>
          <a:p>
            <a:fld id="{8A709BD3-85C3-42A7-8D66-86EF4A2C91EF}" type="slidenum">
              <a:rPr lang="en-US" altLang="zh-CN" smtClean="0"/>
              <a:pPr/>
              <a:t>85</a:t>
            </a:fld>
            <a:endParaRPr lang="en-US" altLang="zh-CN"/>
          </a:p>
        </p:txBody>
      </p:sp>
      <p:sp>
        <p:nvSpPr>
          <p:cNvPr id="17" name="Text Box 9">
            <a:extLst>
              <a:ext uri="{FF2B5EF4-FFF2-40B4-BE49-F238E27FC236}">
                <a16:creationId xmlns:a16="http://schemas.microsoft.com/office/drawing/2014/main" id="{C1CFD13A-5CE6-485F-8262-A9E5DCA46782}"/>
              </a:ext>
            </a:extLst>
          </p:cNvPr>
          <p:cNvSpPr txBox="1">
            <a:spLocks noChangeArrowheads="1"/>
          </p:cNvSpPr>
          <p:nvPr/>
        </p:nvSpPr>
        <p:spPr bwMode="auto">
          <a:xfrm>
            <a:off x="381000" y="2209800"/>
            <a:ext cx="76962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400" b="1">
                <a:latin typeface="Times New Roman" panose="02020603050405020304" pitchFamily="18" charset="0"/>
                <a:ea typeface="宋体" panose="02010600030101010101" pitchFamily="2" charset="-122"/>
              </a:rPr>
              <a:t>        </a:t>
            </a:r>
            <a:r>
              <a:rPr kumimoji="1" lang="en-US" altLang="zh-CN" sz="2400" b="1">
                <a:solidFill>
                  <a:srgbClr val="CC9900"/>
                </a:solidFill>
                <a:latin typeface="Times New Roman" panose="02020603050405020304" pitchFamily="18" charset="0"/>
                <a:ea typeface="宋体" panose="02010600030101010101" pitchFamily="2" charset="-122"/>
              </a:rPr>
              <a:t>A. </a:t>
            </a:r>
            <a:r>
              <a:rPr kumimoji="1" lang="zh-CN" altLang="en-US" sz="2400" b="1">
                <a:solidFill>
                  <a:srgbClr val="CC9900"/>
                </a:solidFill>
                <a:latin typeface="Times New Roman" panose="02020603050405020304" pitchFamily="18" charset="0"/>
                <a:ea typeface="宋体" panose="02010600030101010101" pitchFamily="2" charset="-122"/>
              </a:rPr>
              <a:t>原有两个取代基为同一类定位基：</a:t>
            </a:r>
            <a:r>
              <a:rPr kumimoji="1" lang="zh-CN" altLang="en-US" sz="2400" b="1">
                <a:latin typeface="Times New Roman" panose="02020603050405020304" pitchFamily="18" charset="0"/>
                <a:ea typeface="宋体" panose="02010600030101010101" pitchFamily="2" charset="-122"/>
              </a:rPr>
              <a:t>由定位能力强</a:t>
            </a:r>
          </a:p>
          <a:p>
            <a:pPr eaLnBrk="1" hangingPunct="1">
              <a:spcBef>
                <a:spcPct val="50000"/>
              </a:spcBef>
            </a:pPr>
            <a:r>
              <a:rPr kumimoji="1" lang="zh-CN" altLang="en-US" sz="2400" b="1">
                <a:latin typeface="Times New Roman" panose="02020603050405020304" pitchFamily="18" charset="0"/>
                <a:ea typeface="宋体" panose="02010600030101010101" pitchFamily="2" charset="-122"/>
              </a:rPr>
              <a:t>的定位基决定。如：</a:t>
            </a:r>
            <a:endParaRPr kumimoji="1" lang="zh-CN" altLang="en-US" sz="2400" b="1">
              <a:solidFill>
                <a:srgbClr val="CC9900"/>
              </a:solidFill>
              <a:latin typeface="Times New Roman" panose="02020603050405020304" pitchFamily="18" charset="0"/>
              <a:ea typeface="宋体" panose="02010600030101010101" pitchFamily="2" charset="-122"/>
            </a:endParaRPr>
          </a:p>
        </p:txBody>
      </p:sp>
      <p:graphicFrame>
        <p:nvGraphicFramePr>
          <p:cNvPr id="18" name="Object 2">
            <a:extLst>
              <a:ext uri="{FF2B5EF4-FFF2-40B4-BE49-F238E27FC236}">
                <a16:creationId xmlns:a16="http://schemas.microsoft.com/office/drawing/2014/main" id="{2BD5EE55-8D92-4509-A1F9-F96BA752FD76}"/>
              </a:ext>
            </a:extLst>
          </p:cNvPr>
          <p:cNvGraphicFramePr>
            <a:graphicFrameLocks noChangeAspect="1"/>
          </p:cNvGraphicFramePr>
          <p:nvPr/>
        </p:nvGraphicFramePr>
        <p:xfrm>
          <a:off x="250825" y="3644900"/>
          <a:ext cx="8066088" cy="2066925"/>
        </p:xfrm>
        <a:graphic>
          <a:graphicData uri="http://schemas.openxmlformats.org/presentationml/2006/ole">
            <mc:AlternateContent xmlns:mc="http://schemas.openxmlformats.org/markup-compatibility/2006">
              <mc:Choice xmlns:v="urn:schemas-microsoft-com:vml" Requires="v">
                <p:oleObj spid="_x0000_s59724" name="CS ChemDraw Drawing" r:id="rId4" imgW="5196632" imgH="1331582" progId="ChemDraw.Document.6.0">
                  <p:embed/>
                </p:oleObj>
              </mc:Choice>
              <mc:Fallback>
                <p:oleObj name="CS ChemDraw Drawing" r:id="rId4" imgW="5196632" imgH="1331582" progId="ChemDraw.Document.6.0">
                  <p:embed/>
                  <p:pic>
                    <p:nvPicPr>
                      <p:cNvPr id="231426" name="Object 2">
                        <a:extLst>
                          <a:ext uri="{FF2B5EF4-FFF2-40B4-BE49-F238E27FC236}">
                            <a16:creationId xmlns:a16="http://schemas.microsoft.com/office/drawing/2014/main" id="{6850B59C-068A-48B1-9579-7A85E1204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644900"/>
                        <a:ext cx="8066088"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left)">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trips(down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292D7AD-D9AE-4292-A717-996A6C86F278}"/>
              </a:ext>
            </a:extLst>
          </p:cNvPr>
          <p:cNvSpPr>
            <a:spLocks noGrp="1"/>
          </p:cNvSpPr>
          <p:nvPr>
            <p:ph type="dt" sz="half" idx="10"/>
          </p:nvPr>
        </p:nvSpPr>
        <p:spPr/>
        <p:txBody>
          <a:bodyPr/>
          <a:lstStyle/>
          <a:p>
            <a:pPr>
              <a:defRPr/>
            </a:pPr>
            <a:fld id="{C5F0FD78-EBE6-4CA9-BEC1-C62D4C62A850}" type="datetime11">
              <a:rPr lang="zh-CN" altLang="en-US" smtClean="0"/>
              <a:t>13:39:03</a:t>
            </a:fld>
            <a:endParaRPr lang="en-US"/>
          </a:p>
        </p:txBody>
      </p:sp>
      <p:sp>
        <p:nvSpPr>
          <p:cNvPr id="3" name="灯片编号占位符 2">
            <a:extLst>
              <a:ext uri="{FF2B5EF4-FFF2-40B4-BE49-F238E27FC236}">
                <a16:creationId xmlns:a16="http://schemas.microsoft.com/office/drawing/2014/main" id="{B40ABB2D-1A4C-49A7-9121-947DD39781EB}"/>
              </a:ext>
            </a:extLst>
          </p:cNvPr>
          <p:cNvSpPr>
            <a:spLocks noGrp="1"/>
          </p:cNvSpPr>
          <p:nvPr>
            <p:ph type="sldNum" sz="quarter" idx="12"/>
          </p:nvPr>
        </p:nvSpPr>
        <p:spPr/>
        <p:txBody>
          <a:bodyPr/>
          <a:lstStyle/>
          <a:p>
            <a:fld id="{8A709BD3-85C3-42A7-8D66-86EF4A2C91EF}" type="slidenum">
              <a:rPr lang="en-US" altLang="zh-CN" smtClean="0"/>
              <a:pPr/>
              <a:t>86</a:t>
            </a:fld>
            <a:endParaRPr lang="en-US" altLang="zh-CN"/>
          </a:p>
        </p:txBody>
      </p:sp>
      <p:sp>
        <p:nvSpPr>
          <p:cNvPr id="4" name="Text Box 2">
            <a:extLst>
              <a:ext uri="{FF2B5EF4-FFF2-40B4-BE49-F238E27FC236}">
                <a16:creationId xmlns:a16="http://schemas.microsoft.com/office/drawing/2014/main" id="{D2830168-A19B-4DAA-A7CF-ADF65DE86B4C}"/>
              </a:ext>
            </a:extLst>
          </p:cNvPr>
          <p:cNvSpPr txBox="1">
            <a:spLocks noChangeArrowheads="1"/>
          </p:cNvSpPr>
          <p:nvPr/>
        </p:nvSpPr>
        <p:spPr bwMode="auto">
          <a:xfrm>
            <a:off x="0" y="914400"/>
            <a:ext cx="91440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en-US" altLang="zh-CN" sz="2800" b="1">
                <a:solidFill>
                  <a:srgbClr val="CC9900"/>
                </a:solidFill>
                <a:latin typeface="Times New Roman" panose="02020603050405020304" pitchFamily="18" charset="0"/>
                <a:ea typeface="宋体" panose="02010600030101010101" pitchFamily="2" charset="-122"/>
              </a:rPr>
              <a:t>        </a:t>
            </a:r>
            <a:r>
              <a:rPr kumimoji="1" lang="en-US" altLang="zh-CN" sz="2800" b="1">
                <a:solidFill>
                  <a:srgbClr val="00CC00"/>
                </a:solidFill>
                <a:latin typeface="Times New Roman" panose="02020603050405020304" pitchFamily="18" charset="0"/>
                <a:ea typeface="宋体" panose="02010600030101010101" pitchFamily="2" charset="-122"/>
              </a:rPr>
              <a:t>B. </a:t>
            </a:r>
            <a:r>
              <a:rPr kumimoji="1" lang="zh-CN" altLang="en-US" sz="2800" b="1">
                <a:solidFill>
                  <a:srgbClr val="00CC00"/>
                </a:solidFill>
                <a:latin typeface="Times New Roman" panose="02020603050405020304" pitchFamily="18" charset="0"/>
                <a:ea typeface="宋体" panose="02010600030101010101" pitchFamily="2" charset="-122"/>
              </a:rPr>
              <a:t>原有两个取代基为</a:t>
            </a:r>
            <a:r>
              <a:rPr kumimoji="1" lang="zh-CN" altLang="en-US" sz="2800" b="1">
                <a:solidFill>
                  <a:srgbClr val="CC9900"/>
                </a:solidFill>
                <a:latin typeface="Times New Roman" panose="02020603050405020304" pitchFamily="18" charset="0"/>
                <a:ea typeface="宋体" panose="02010600030101010101" pitchFamily="2" charset="-122"/>
              </a:rPr>
              <a:t>不同类</a:t>
            </a:r>
            <a:r>
              <a:rPr kumimoji="1" lang="zh-CN" altLang="en-US" sz="2800" b="1">
                <a:solidFill>
                  <a:srgbClr val="00CC00"/>
                </a:solidFill>
                <a:latin typeface="Times New Roman" panose="02020603050405020304" pitchFamily="18" charset="0"/>
                <a:ea typeface="宋体" panose="02010600030101010101" pitchFamily="2" charset="-122"/>
              </a:rPr>
              <a:t>定位基：</a:t>
            </a:r>
            <a:r>
              <a:rPr kumimoji="1" lang="zh-CN" altLang="en-US" sz="2800" b="1">
                <a:latin typeface="Times New Roman" panose="02020603050405020304" pitchFamily="18" charset="0"/>
                <a:ea typeface="宋体" panose="02010600030101010101" pitchFamily="2" charset="-122"/>
              </a:rPr>
              <a:t>由第一类定位</a:t>
            </a:r>
          </a:p>
          <a:p>
            <a:pPr eaLnBrk="1" hangingPunct="1">
              <a:spcBef>
                <a:spcPct val="50000"/>
              </a:spcBef>
            </a:pPr>
            <a:r>
              <a:rPr kumimoji="1" lang="zh-CN" altLang="en-US" sz="2800" b="1">
                <a:latin typeface="Times New Roman" panose="02020603050405020304" pitchFamily="18" charset="0"/>
                <a:ea typeface="宋体" panose="02010600030101010101" pitchFamily="2" charset="-122"/>
              </a:rPr>
              <a:t>基决定。</a:t>
            </a:r>
            <a:endParaRPr kumimoji="1" lang="zh-CN" altLang="en-US" sz="2800" b="1">
              <a:solidFill>
                <a:srgbClr val="00CC00"/>
              </a:solidFill>
              <a:latin typeface="Times New Roman" panose="02020603050405020304" pitchFamily="18" charset="0"/>
              <a:ea typeface="宋体" panose="02010600030101010101" pitchFamily="2" charset="-122"/>
            </a:endParaRPr>
          </a:p>
        </p:txBody>
      </p:sp>
      <p:sp>
        <p:nvSpPr>
          <p:cNvPr id="5" name="Rectangle 13">
            <a:extLst>
              <a:ext uri="{FF2B5EF4-FFF2-40B4-BE49-F238E27FC236}">
                <a16:creationId xmlns:a16="http://schemas.microsoft.com/office/drawing/2014/main" id="{4818C815-888A-4644-81F0-EB3996B2AAF1}"/>
              </a:ext>
            </a:extLst>
          </p:cNvPr>
          <p:cNvSpPr>
            <a:spLocks noChangeArrowheads="1"/>
          </p:cNvSpPr>
          <p:nvPr/>
        </p:nvSpPr>
        <p:spPr bwMode="auto">
          <a:xfrm>
            <a:off x="0" y="3033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楷体" panose="02010609060101010101" pitchFamily="49" charset="-122"/>
            </a:endParaRPr>
          </a:p>
        </p:txBody>
      </p:sp>
      <p:graphicFrame>
        <p:nvGraphicFramePr>
          <p:cNvPr id="6" name="Object 12">
            <a:extLst>
              <a:ext uri="{FF2B5EF4-FFF2-40B4-BE49-F238E27FC236}">
                <a16:creationId xmlns:a16="http://schemas.microsoft.com/office/drawing/2014/main" id="{9BED20F1-02C2-475E-AE86-D5A3687F35DB}"/>
              </a:ext>
            </a:extLst>
          </p:cNvPr>
          <p:cNvGraphicFramePr>
            <a:graphicFrameLocks noChangeAspect="1"/>
          </p:cNvGraphicFramePr>
          <p:nvPr>
            <p:extLst>
              <p:ext uri="{D42A27DB-BD31-4B8C-83A1-F6EECF244321}">
                <p14:modId xmlns:p14="http://schemas.microsoft.com/office/powerpoint/2010/main" val="1786252370"/>
              </p:ext>
            </p:extLst>
          </p:nvPr>
        </p:nvGraphicFramePr>
        <p:xfrm>
          <a:off x="1727993" y="2074863"/>
          <a:ext cx="5688013" cy="1427163"/>
        </p:xfrm>
        <a:graphic>
          <a:graphicData uri="http://schemas.openxmlformats.org/presentationml/2006/ole">
            <mc:AlternateContent xmlns:mc="http://schemas.openxmlformats.org/markup-compatibility/2006">
              <mc:Choice xmlns:v="urn:schemas-microsoft-com:vml" Requires="v">
                <p:oleObj spid="_x0000_s117849" name="CS ChemDraw Drawing" r:id="rId3" imgW="4368993" imgH="1090802" progId="ChemDraw.Document.6.0">
                  <p:embed/>
                </p:oleObj>
              </mc:Choice>
              <mc:Fallback>
                <p:oleObj name="CS ChemDraw Drawing" r:id="rId3" imgW="4368993" imgH="1090802" progId="ChemDraw.Document.6.0">
                  <p:embed/>
                  <p:pic>
                    <p:nvPicPr>
                      <p:cNvPr id="186380" name="Object 12">
                        <a:extLst>
                          <a:ext uri="{FF2B5EF4-FFF2-40B4-BE49-F238E27FC236}">
                            <a16:creationId xmlns:a16="http://schemas.microsoft.com/office/drawing/2014/main" id="{A4701DF6-9794-40F9-89D0-01F6EEE1B5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993" y="2074863"/>
                        <a:ext cx="5688013"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1">
            <a:extLst>
              <a:ext uri="{FF2B5EF4-FFF2-40B4-BE49-F238E27FC236}">
                <a16:creationId xmlns:a16="http://schemas.microsoft.com/office/drawing/2014/main" id="{0E9AEF8B-0DA9-4C48-A5A7-6093FEA88FDC}"/>
              </a:ext>
            </a:extLst>
          </p:cNvPr>
          <p:cNvGraphicFramePr>
            <a:graphicFrameLocks noChangeAspect="1"/>
          </p:cNvGraphicFramePr>
          <p:nvPr>
            <p:extLst>
              <p:ext uri="{D42A27DB-BD31-4B8C-83A1-F6EECF244321}">
                <p14:modId xmlns:p14="http://schemas.microsoft.com/office/powerpoint/2010/main" val="2820732922"/>
              </p:ext>
            </p:extLst>
          </p:nvPr>
        </p:nvGraphicFramePr>
        <p:xfrm>
          <a:off x="2097881" y="4289359"/>
          <a:ext cx="1176338" cy="1638300"/>
        </p:xfrm>
        <a:graphic>
          <a:graphicData uri="http://schemas.openxmlformats.org/presentationml/2006/ole">
            <mc:AlternateContent xmlns:mc="http://schemas.openxmlformats.org/markup-compatibility/2006">
              <mc:Choice xmlns:v="urn:schemas-microsoft-com:vml" Requires="v">
                <p:oleObj spid="_x0000_s117850" r:id="rId5" imgW="934200" imgH="1286280" progId="ChemDraw.Document.6.0">
                  <p:embed/>
                </p:oleObj>
              </mc:Choice>
              <mc:Fallback>
                <p:oleObj r:id="rId5" imgW="934200" imgH="1286280" progId="ChemDraw.Document.6.0">
                  <p:embed/>
                  <p:pic>
                    <p:nvPicPr>
                      <p:cNvPr id="59396" name="Object 11">
                        <a:extLst>
                          <a:ext uri="{FF2B5EF4-FFF2-40B4-BE49-F238E27FC236}">
                            <a16:creationId xmlns:a16="http://schemas.microsoft.com/office/drawing/2014/main" id="{2D56F202-ABCF-42DA-AAFE-4B6CF4B175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881" y="4289359"/>
                        <a:ext cx="1176338"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2">
            <a:extLst>
              <a:ext uri="{FF2B5EF4-FFF2-40B4-BE49-F238E27FC236}">
                <a16:creationId xmlns:a16="http://schemas.microsoft.com/office/drawing/2014/main" id="{DAC022E1-2880-41E0-93DC-8BC4E0B747B8}"/>
              </a:ext>
            </a:extLst>
          </p:cNvPr>
          <p:cNvGraphicFramePr>
            <a:graphicFrameLocks noChangeAspect="1"/>
          </p:cNvGraphicFramePr>
          <p:nvPr>
            <p:extLst>
              <p:ext uri="{D42A27DB-BD31-4B8C-83A1-F6EECF244321}">
                <p14:modId xmlns:p14="http://schemas.microsoft.com/office/powerpoint/2010/main" val="2329568941"/>
              </p:ext>
            </p:extLst>
          </p:nvPr>
        </p:nvGraphicFramePr>
        <p:xfrm>
          <a:off x="4902142" y="4297745"/>
          <a:ext cx="1879600" cy="1631950"/>
        </p:xfrm>
        <a:graphic>
          <a:graphicData uri="http://schemas.openxmlformats.org/presentationml/2006/ole">
            <mc:AlternateContent xmlns:mc="http://schemas.openxmlformats.org/markup-compatibility/2006">
              <mc:Choice xmlns:v="urn:schemas-microsoft-com:vml" Requires="v">
                <p:oleObj spid="_x0000_s117851" r:id="rId7" imgW="1492200" imgH="1281240" progId="ChemDraw.Document.6.0">
                  <p:embed/>
                </p:oleObj>
              </mc:Choice>
              <mc:Fallback>
                <p:oleObj r:id="rId7" imgW="1492200" imgH="1281240" progId="ChemDraw.Document.6.0">
                  <p:embed/>
                  <p:pic>
                    <p:nvPicPr>
                      <p:cNvPr id="59397" name="Object 12">
                        <a:extLst>
                          <a:ext uri="{FF2B5EF4-FFF2-40B4-BE49-F238E27FC236}">
                            <a16:creationId xmlns:a16="http://schemas.microsoft.com/office/drawing/2014/main" id="{E2301D29-9059-451B-B1FE-6DA1B60FBC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2142" y="4297745"/>
                        <a:ext cx="187960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8757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trips(down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8">
            <a:extLst>
              <a:ext uri="{FF2B5EF4-FFF2-40B4-BE49-F238E27FC236}">
                <a16:creationId xmlns:a16="http://schemas.microsoft.com/office/drawing/2014/main" id="{A77EF1B4-FF73-4520-928C-BF6D705E9B3D}"/>
              </a:ext>
            </a:extLst>
          </p:cNvPr>
          <p:cNvSpPr>
            <a:spLocks noChangeArrowheads="1"/>
          </p:cNvSpPr>
          <p:nvPr/>
        </p:nvSpPr>
        <p:spPr bwMode="auto">
          <a:xfrm>
            <a:off x="142875" y="381000"/>
            <a:ext cx="694365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ea typeface="宋体" panose="02010600030101010101" pitchFamily="2" charset="-122"/>
              </a:defRPr>
            </a:lvl1pPr>
            <a:lvl2pPr marL="639763" indent="-246063"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ea typeface="宋体" panose="02010600030101010101" pitchFamily="2" charset="-122"/>
              </a:defRPr>
            </a:lvl2pPr>
            <a:lvl3pPr indent="-246063"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ea typeface="宋体" panose="02010600030101010101" pitchFamily="2" charset="-122"/>
              </a:defRPr>
            </a:lvl3pPr>
            <a:lvl4pPr marL="1185863" indent="-207963"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4pPr>
            <a:lvl5pPr marL="1462088" indent="-207963"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5pPr>
            <a:lvl6pPr marL="19192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6pPr>
            <a:lvl7pPr marL="23764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7pPr>
            <a:lvl8pPr marL="28336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8pPr>
            <a:lvl9pPr marL="3290888" indent="-207963"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ea typeface="宋体" panose="02010600030101010101" pitchFamily="2" charset="-122"/>
              </a:defRPr>
            </a:lvl9pPr>
          </a:lstStyle>
          <a:p>
            <a:pPr eaLnBrk="1" hangingPunct="1">
              <a:lnSpc>
                <a:spcPct val="125000"/>
              </a:lnSpc>
              <a:spcBef>
                <a:spcPct val="25000"/>
              </a:spcBef>
              <a:buClrTx/>
              <a:buSzTx/>
              <a:buFont typeface="Wingdings" panose="05000000000000000000" pitchFamily="2" charset="2"/>
              <a:buChar char="Ø"/>
            </a:pPr>
            <a:r>
              <a:rPr lang="zh-CN" altLang="en-US" sz="2800" b="1" dirty="0">
                <a:solidFill>
                  <a:schemeClr val="tx2"/>
                </a:solidFill>
                <a:latin typeface="Calibri" panose="020F0502020204030204" pitchFamily="34" charset="0"/>
                <a:sym typeface="Symbol" panose="05050102010706020507" pitchFamily="18" charset="2"/>
              </a:rPr>
              <a:t>定位规律的应用</a:t>
            </a:r>
            <a:r>
              <a:rPr lang="en-US" altLang="zh-CN" sz="2800" b="1" dirty="0">
                <a:solidFill>
                  <a:schemeClr val="tx2"/>
                </a:solidFill>
                <a:latin typeface="Calibri" panose="020F0502020204030204" pitchFamily="34" charset="0"/>
                <a:sym typeface="Symbol" panose="05050102010706020507" pitchFamily="18" charset="2"/>
              </a:rPr>
              <a:t>(</a:t>
            </a:r>
            <a:r>
              <a:rPr lang="zh-CN" altLang="en-US" sz="2800" b="1" dirty="0">
                <a:solidFill>
                  <a:srgbClr val="FF0000"/>
                </a:solidFill>
                <a:latin typeface="Calibri" panose="020F0502020204030204" pitchFamily="34" charset="0"/>
                <a:sym typeface="Symbol" panose="05050102010706020507" pitchFamily="18" charset="2"/>
              </a:rPr>
              <a:t>化工讲到这里</a:t>
            </a:r>
            <a:r>
              <a:rPr lang="en-US" altLang="zh-CN" sz="2800" b="1" dirty="0">
                <a:solidFill>
                  <a:schemeClr val="tx2"/>
                </a:solidFill>
                <a:latin typeface="Calibri" panose="020F0502020204030204" pitchFamily="34" charset="0"/>
                <a:sym typeface="Symbol" panose="05050102010706020507" pitchFamily="18" charset="2"/>
              </a:rPr>
              <a:t>)</a:t>
            </a:r>
            <a:endParaRPr lang="zh-CN" altLang="en-US" sz="2800" b="1" dirty="0">
              <a:solidFill>
                <a:schemeClr val="tx2"/>
              </a:solidFill>
              <a:latin typeface="Calibri" panose="020F0502020204030204" pitchFamily="34" charset="0"/>
              <a:sym typeface="Symbol" panose="05050102010706020507" pitchFamily="18" charset="2"/>
            </a:endParaRPr>
          </a:p>
        </p:txBody>
      </p:sp>
      <p:sp>
        <p:nvSpPr>
          <p:cNvPr id="8" name="Text Box 2">
            <a:extLst>
              <a:ext uri="{FF2B5EF4-FFF2-40B4-BE49-F238E27FC236}">
                <a16:creationId xmlns:a16="http://schemas.microsoft.com/office/drawing/2014/main" id="{DE112F18-7288-47C3-A02C-C2750D1D4DFE}"/>
              </a:ext>
            </a:extLst>
          </p:cNvPr>
          <p:cNvSpPr txBox="1">
            <a:spLocks noChangeArrowheads="1"/>
          </p:cNvSpPr>
          <p:nvPr/>
        </p:nvSpPr>
        <p:spPr bwMode="auto">
          <a:xfrm>
            <a:off x="304800" y="1096963"/>
            <a:ext cx="5562600" cy="427037"/>
          </a:xfrm>
          <a:prstGeom prst="rect">
            <a:avLst/>
          </a:prstGeom>
          <a:noFill/>
          <a:ln w="9525">
            <a:noFill/>
            <a:miter lim="800000"/>
            <a:headEnd/>
            <a:tailEnd/>
          </a:ln>
        </p:spPr>
        <p:txBody>
          <a:bodyPr>
            <a:spAutoFit/>
          </a:bodyPr>
          <a:lstStyle/>
          <a:p>
            <a:pPr>
              <a:spcBef>
                <a:spcPct val="50000"/>
              </a:spcBef>
              <a:defRPr/>
            </a:pPr>
            <a:r>
              <a:rPr lang="zh-CN" altLang="en-US" sz="2200" b="1" dirty="0">
                <a:solidFill>
                  <a:schemeClr val="accent1"/>
                </a:solidFill>
                <a:effectLst>
                  <a:outerShdw blurRad="38100" dist="38100" dir="2700000" algn="tl">
                    <a:srgbClr val="C0C0C0"/>
                  </a:outerShdw>
                </a:effectLst>
                <a:ea typeface="黑体" pitchFamily="2" charset="-122"/>
              </a:rPr>
              <a:t>选择最佳合成路线</a:t>
            </a:r>
          </a:p>
        </p:txBody>
      </p:sp>
      <p:sp>
        <p:nvSpPr>
          <p:cNvPr id="9" name="Rectangle 3">
            <a:extLst>
              <a:ext uri="{FF2B5EF4-FFF2-40B4-BE49-F238E27FC236}">
                <a16:creationId xmlns:a16="http://schemas.microsoft.com/office/drawing/2014/main" id="{55854F44-58FF-45C3-84D1-F8358AED8B77}"/>
              </a:ext>
            </a:extLst>
          </p:cNvPr>
          <p:cNvSpPr>
            <a:spLocks noChangeArrowheads="1"/>
          </p:cNvSpPr>
          <p:nvPr/>
        </p:nvSpPr>
        <p:spPr bwMode="auto">
          <a:xfrm>
            <a:off x="765175" y="1828800"/>
            <a:ext cx="4572000" cy="4554538"/>
          </a:xfrm>
          <a:prstGeom prst="rect">
            <a:avLst/>
          </a:prstGeom>
          <a:noFill/>
          <a:ln w="9525">
            <a:noFill/>
            <a:miter lim="800000"/>
            <a:headEnd/>
            <a:tailEnd/>
          </a:ln>
        </p:spPr>
        <p:txBody>
          <a:bodyPr>
            <a:spAutoFit/>
          </a:bodyPr>
          <a:lstStyle/>
          <a:p>
            <a:pPr>
              <a:spcBef>
                <a:spcPct val="50000"/>
              </a:spcBef>
              <a:defRPr/>
            </a:pPr>
            <a:r>
              <a:rPr lang="en-US" b="1" dirty="0">
                <a:solidFill>
                  <a:schemeClr val="accent1"/>
                </a:solidFill>
                <a:effectLst>
                  <a:outerShdw blurRad="38100" dist="38100" dir="2700000" algn="tl">
                    <a:srgbClr val="C0C0C0"/>
                  </a:outerShdw>
                </a:effectLst>
                <a:ea typeface="黑体" pitchFamily="2" charset="-122"/>
              </a:rPr>
              <a:t> </a:t>
            </a:r>
            <a:r>
              <a:rPr lang="zh-CN" altLang="en-US" sz="2000" b="1" dirty="0">
                <a:solidFill>
                  <a:schemeClr val="accent1"/>
                </a:solidFill>
                <a:effectLst>
                  <a:outerShdw blurRad="38100" dist="38100" dir="2700000" algn="tl">
                    <a:srgbClr val="C0C0C0"/>
                  </a:outerShdw>
                </a:effectLst>
                <a:ea typeface="黑体" pitchFamily="2" charset="-122"/>
              </a:rPr>
              <a:t>（</a:t>
            </a:r>
            <a:r>
              <a:rPr lang="en-US" sz="2000" b="1" dirty="0">
                <a:solidFill>
                  <a:schemeClr val="accent1"/>
                </a:solidFill>
                <a:effectLst>
                  <a:outerShdw blurRad="38100" dist="38100" dir="2700000" algn="tl">
                    <a:srgbClr val="C0C0C0"/>
                  </a:outerShdw>
                </a:effectLst>
                <a:ea typeface="黑体" pitchFamily="2" charset="-122"/>
              </a:rPr>
              <a:t>1</a:t>
            </a:r>
            <a:r>
              <a:rPr lang="zh-CN" altLang="en-US" sz="2000" b="1" dirty="0">
                <a:solidFill>
                  <a:schemeClr val="accent1"/>
                </a:solidFill>
                <a:effectLst>
                  <a:outerShdw blurRad="38100" dist="38100" dir="2700000" algn="tl">
                    <a:srgbClr val="C0C0C0"/>
                  </a:outerShdw>
                </a:effectLst>
                <a:ea typeface="黑体" pitchFamily="2" charset="-122"/>
              </a:rPr>
              <a:t>）不可违背定位原则</a:t>
            </a:r>
          </a:p>
          <a:p>
            <a:pPr>
              <a:spcBef>
                <a:spcPct val="50000"/>
              </a:spcBef>
              <a:defRPr/>
            </a:pPr>
            <a:endParaRPr lang="en-US" altLang="zh-CN" sz="2000" b="1" dirty="0">
              <a:solidFill>
                <a:schemeClr val="accent1"/>
              </a:solidFill>
              <a:effectLst>
                <a:outerShdw blurRad="38100" dist="38100" dir="2700000" algn="tl">
                  <a:srgbClr val="C0C0C0"/>
                </a:outerShdw>
              </a:effectLst>
              <a:ea typeface="黑体" pitchFamily="2" charset="-122"/>
            </a:endParaRPr>
          </a:p>
          <a:p>
            <a:pPr>
              <a:spcBef>
                <a:spcPct val="50000"/>
              </a:spcBef>
              <a:defRPr/>
            </a:pPr>
            <a:endParaRPr lang="zh-CN" altLang="en-US" sz="2000" b="1" dirty="0">
              <a:solidFill>
                <a:schemeClr val="accent1"/>
              </a:solidFill>
              <a:effectLst>
                <a:outerShdw blurRad="38100" dist="38100" dir="2700000" algn="tl">
                  <a:srgbClr val="C0C0C0"/>
                </a:outerShdw>
              </a:effectLst>
              <a:ea typeface="黑体" pitchFamily="2" charset="-122"/>
            </a:endParaRPr>
          </a:p>
          <a:p>
            <a:pPr>
              <a:spcBef>
                <a:spcPct val="50000"/>
              </a:spcBef>
              <a:defRPr/>
            </a:pPr>
            <a:r>
              <a:rPr lang="zh-CN" altLang="en-US" sz="2000" b="1" dirty="0">
                <a:solidFill>
                  <a:schemeClr val="accent1"/>
                </a:solidFill>
                <a:effectLst>
                  <a:outerShdw blurRad="38100" dist="38100" dir="2700000" algn="tl">
                    <a:srgbClr val="C0C0C0"/>
                  </a:outerShdw>
                </a:effectLst>
                <a:ea typeface="黑体" pitchFamily="2" charset="-122"/>
              </a:rPr>
              <a:t> （</a:t>
            </a:r>
            <a:r>
              <a:rPr lang="en-US" sz="2000" b="1" dirty="0">
                <a:solidFill>
                  <a:schemeClr val="accent1"/>
                </a:solidFill>
                <a:effectLst>
                  <a:outerShdw blurRad="38100" dist="38100" dir="2700000" algn="tl">
                    <a:srgbClr val="C0C0C0"/>
                  </a:outerShdw>
                </a:effectLst>
                <a:ea typeface="黑体" pitchFamily="2" charset="-122"/>
              </a:rPr>
              <a:t>2</a:t>
            </a:r>
            <a:r>
              <a:rPr lang="zh-CN" altLang="en-US" sz="2000" b="1" dirty="0">
                <a:solidFill>
                  <a:schemeClr val="accent1"/>
                </a:solidFill>
                <a:effectLst>
                  <a:outerShdw blurRad="38100" dist="38100" dir="2700000" algn="tl">
                    <a:srgbClr val="C0C0C0"/>
                  </a:outerShdw>
                </a:effectLst>
                <a:ea typeface="黑体" pitchFamily="2" charset="-122"/>
              </a:rPr>
              <a:t>）钝化基团尽可能晚引入</a:t>
            </a:r>
          </a:p>
          <a:p>
            <a:pPr>
              <a:spcBef>
                <a:spcPct val="50000"/>
              </a:spcBef>
              <a:defRPr/>
            </a:pPr>
            <a:endParaRPr lang="zh-CN" altLang="en-US" sz="2000" b="1" dirty="0">
              <a:solidFill>
                <a:schemeClr val="accent1"/>
              </a:solidFill>
              <a:effectLst>
                <a:outerShdw blurRad="38100" dist="38100" dir="2700000" algn="tl">
                  <a:srgbClr val="C0C0C0"/>
                </a:outerShdw>
              </a:effectLst>
              <a:ea typeface="黑体" pitchFamily="2" charset="-122"/>
            </a:endParaRPr>
          </a:p>
          <a:p>
            <a:pPr>
              <a:spcBef>
                <a:spcPct val="50000"/>
              </a:spcBef>
              <a:defRPr/>
            </a:pPr>
            <a:endParaRPr lang="zh-CN" altLang="en-US" sz="2000" b="1" dirty="0">
              <a:solidFill>
                <a:schemeClr val="accent1"/>
              </a:solidFill>
              <a:effectLst>
                <a:outerShdw blurRad="38100" dist="38100" dir="2700000" algn="tl">
                  <a:srgbClr val="C0C0C0"/>
                </a:outerShdw>
              </a:effectLst>
              <a:ea typeface="黑体" pitchFamily="2" charset="-122"/>
            </a:endParaRPr>
          </a:p>
          <a:p>
            <a:pPr>
              <a:spcBef>
                <a:spcPct val="50000"/>
              </a:spcBef>
              <a:defRPr/>
            </a:pPr>
            <a:r>
              <a:rPr lang="zh-CN" altLang="en-US" sz="2000" b="1" dirty="0">
                <a:solidFill>
                  <a:schemeClr val="accent1"/>
                </a:solidFill>
                <a:effectLst>
                  <a:outerShdw blurRad="38100" dist="38100" dir="2700000" algn="tl">
                    <a:srgbClr val="C0C0C0"/>
                  </a:outerShdw>
                </a:effectLst>
                <a:ea typeface="黑体" pitchFamily="2" charset="-122"/>
              </a:rPr>
              <a:t> （</a:t>
            </a:r>
            <a:r>
              <a:rPr lang="en-US" sz="2000" b="1" dirty="0">
                <a:solidFill>
                  <a:schemeClr val="accent1"/>
                </a:solidFill>
                <a:effectLst>
                  <a:outerShdw blurRad="38100" dist="38100" dir="2700000" algn="tl">
                    <a:srgbClr val="C0C0C0"/>
                  </a:outerShdw>
                </a:effectLst>
                <a:ea typeface="黑体" pitchFamily="2" charset="-122"/>
              </a:rPr>
              <a:t>3</a:t>
            </a:r>
            <a:r>
              <a:rPr lang="zh-CN" altLang="en-US" sz="2000" b="1" dirty="0">
                <a:solidFill>
                  <a:schemeClr val="accent1"/>
                </a:solidFill>
                <a:effectLst>
                  <a:outerShdw blurRad="38100" dist="38100" dir="2700000" algn="tl">
                    <a:srgbClr val="C0C0C0"/>
                  </a:outerShdw>
                </a:effectLst>
                <a:ea typeface="黑体" pitchFamily="2" charset="-122"/>
              </a:rPr>
              <a:t>）基团修饰</a:t>
            </a:r>
          </a:p>
          <a:p>
            <a:pPr>
              <a:spcBef>
                <a:spcPct val="50000"/>
              </a:spcBef>
              <a:defRPr/>
            </a:pPr>
            <a:endParaRPr lang="zh-CN" altLang="en-US" sz="2000" b="1" dirty="0">
              <a:solidFill>
                <a:schemeClr val="accent1"/>
              </a:solidFill>
              <a:effectLst>
                <a:outerShdw blurRad="38100" dist="38100" dir="2700000" algn="tl">
                  <a:srgbClr val="C0C0C0"/>
                </a:outerShdw>
              </a:effectLst>
              <a:ea typeface="黑体" pitchFamily="2" charset="-122"/>
            </a:endParaRPr>
          </a:p>
          <a:p>
            <a:pPr>
              <a:spcBef>
                <a:spcPct val="50000"/>
              </a:spcBef>
              <a:defRPr/>
            </a:pPr>
            <a:endParaRPr lang="zh-CN" altLang="en-US" sz="2000" b="1" dirty="0">
              <a:solidFill>
                <a:schemeClr val="accent1"/>
              </a:solidFill>
              <a:effectLst>
                <a:outerShdw blurRad="38100" dist="38100" dir="2700000" algn="tl">
                  <a:srgbClr val="C0C0C0"/>
                </a:outerShdw>
              </a:effectLst>
              <a:ea typeface="黑体" pitchFamily="2" charset="-122"/>
            </a:endParaRPr>
          </a:p>
          <a:p>
            <a:pPr>
              <a:spcBef>
                <a:spcPct val="50000"/>
              </a:spcBef>
              <a:defRPr/>
            </a:pPr>
            <a:r>
              <a:rPr lang="zh-CN" altLang="en-US" sz="2000" b="1" dirty="0">
                <a:solidFill>
                  <a:schemeClr val="accent1"/>
                </a:solidFill>
                <a:effectLst>
                  <a:outerShdw blurRad="38100" dist="38100" dir="2700000" algn="tl">
                    <a:srgbClr val="C0C0C0"/>
                  </a:outerShdw>
                </a:effectLst>
                <a:ea typeface="黑体" pitchFamily="2" charset="-122"/>
              </a:rPr>
              <a:t> （</a:t>
            </a:r>
            <a:r>
              <a:rPr lang="en-US" sz="2000" b="1" dirty="0">
                <a:solidFill>
                  <a:schemeClr val="accent1"/>
                </a:solidFill>
                <a:effectLst>
                  <a:outerShdw blurRad="38100" dist="38100" dir="2700000" algn="tl">
                    <a:srgbClr val="C0C0C0"/>
                  </a:outerShdw>
                </a:effectLst>
                <a:ea typeface="黑体" pitchFamily="2" charset="-122"/>
              </a:rPr>
              <a:t>4</a:t>
            </a:r>
            <a:r>
              <a:rPr lang="zh-CN" altLang="en-US" sz="2000" b="1" dirty="0">
                <a:solidFill>
                  <a:schemeClr val="accent1"/>
                </a:solidFill>
                <a:effectLst>
                  <a:outerShdw blurRad="38100" dist="38100" dir="2700000" algn="tl">
                    <a:srgbClr val="C0C0C0"/>
                  </a:outerShdw>
                </a:effectLst>
                <a:ea typeface="黑体" pitchFamily="2" charset="-122"/>
              </a:rPr>
              <a:t>）位置保护</a:t>
            </a:r>
          </a:p>
        </p:txBody>
      </p:sp>
      <p:graphicFrame>
        <p:nvGraphicFramePr>
          <p:cNvPr id="60421" name="Object 10">
            <a:extLst>
              <a:ext uri="{FF2B5EF4-FFF2-40B4-BE49-F238E27FC236}">
                <a16:creationId xmlns:a16="http://schemas.microsoft.com/office/drawing/2014/main" id="{F557AE49-A756-49AC-8AD9-BB9D81CAEF0C}"/>
              </a:ext>
            </a:extLst>
          </p:cNvPr>
          <p:cNvGraphicFramePr>
            <a:graphicFrameLocks noChangeAspect="1"/>
          </p:cNvGraphicFramePr>
          <p:nvPr/>
        </p:nvGraphicFramePr>
        <p:xfrm>
          <a:off x="5029200" y="1390650"/>
          <a:ext cx="1296988" cy="1200150"/>
        </p:xfrm>
        <a:graphic>
          <a:graphicData uri="http://schemas.openxmlformats.org/presentationml/2006/ole">
            <mc:AlternateContent xmlns:mc="http://schemas.openxmlformats.org/markup-compatibility/2006">
              <mc:Choice xmlns:v="urn:schemas-microsoft-com:vml" Requires="v">
                <p:oleObj spid="_x0000_s60776" r:id="rId3" imgW="1011240" imgH="925920" progId="ChemDraw.Document.6.0">
                  <p:embed/>
                </p:oleObj>
              </mc:Choice>
              <mc:Fallback>
                <p:oleObj r:id="rId3" imgW="1011240" imgH="925920" progId="ChemDraw.Document.6.0">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390650"/>
                        <a:ext cx="12969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2" name="Object 11">
            <a:extLst>
              <a:ext uri="{FF2B5EF4-FFF2-40B4-BE49-F238E27FC236}">
                <a16:creationId xmlns:a16="http://schemas.microsoft.com/office/drawing/2014/main" id="{1F4BEA25-913F-483D-83AF-CE66D24F170E}"/>
              </a:ext>
            </a:extLst>
          </p:cNvPr>
          <p:cNvGraphicFramePr>
            <a:graphicFrameLocks noChangeAspect="1"/>
          </p:cNvGraphicFramePr>
          <p:nvPr/>
        </p:nvGraphicFramePr>
        <p:xfrm>
          <a:off x="6553200" y="1390650"/>
          <a:ext cx="1122363" cy="1155700"/>
        </p:xfrm>
        <a:graphic>
          <a:graphicData uri="http://schemas.openxmlformats.org/presentationml/2006/ole">
            <mc:AlternateContent xmlns:mc="http://schemas.openxmlformats.org/markup-compatibility/2006">
              <mc:Choice xmlns:v="urn:schemas-microsoft-com:vml" Requires="v">
                <p:oleObj spid="_x0000_s60777" r:id="rId5" imgW="988200" imgH="1006920" progId="ChemDraw.Document.6.0">
                  <p:embed/>
                </p:oleObj>
              </mc:Choice>
              <mc:Fallback>
                <p:oleObj r:id="rId5" imgW="988200" imgH="1006920" progId="ChemDraw.Document.6.0">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1390650"/>
                        <a:ext cx="1122363"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3" name="Object 12">
            <a:extLst>
              <a:ext uri="{FF2B5EF4-FFF2-40B4-BE49-F238E27FC236}">
                <a16:creationId xmlns:a16="http://schemas.microsoft.com/office/drawing/2014/main" id="{420C848A-E559-4F19-82B6-7F2EA02C334F}"/>
              </a:ext>
            </a:extLst>
          </p:cNvPr>
          <p:cNvGraphicFramePr>
            <a:graphicFrameLocks noChangeAspect="1"/>
          </p:cNvGraphicFramePr>
          <p:nvPr/>
        </p:nvGraphicFramePr>
        <p:xfrm>
          <a:off x="5867400" y="2613025"/>
          <a:ext cx="625475" cy="1425575"/>
        </p:xfrm>
        <a:graphic>
          <a:graphicData uri="http://schemas.openxmlformats.org/presentationml/2006/ole">
            <mc:AlternateContent xmlns:mc="http://schemas.openxmlformats.org/markup-compatibility/2006">
              <mc:Choice xmlns:v="urn:schemas-microsoft-com:vml" Requires="v">
                <p:oleObj spid="_x0000_s60778" r:id="rId7" imgW="550440" imgH="1241640" progId="ChemDraw.Document.6.0">
                  <p:embed/>
                </p:oleObj>
              </mc:Choice>
              <mc:Fallback>
                <p:oleObj r:id="rId7" imgW="550440" imgH="1241640" progId="ChemDraw.Document.6.0">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2613025"/>
                        <a:ext cx="625475" cy="142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4" name="Object 13">
            <a:extLst>
              <a:ext uri="{FF2B5EF4-FFF2-40B4-BE49-F238E27FC236}">
                <a16:creationId xmlns:a16="http://schemas.microsoft.com/office/drawing/2014/main" id="{7EA9F511-B333-4AA2-B65B-357F63F21B0A}"/>
              </a:ext>
            </a:extLst>
          </p:cNvPr>
          <p:cNvGraphicFramePr>
            <a:graphicFrameLocks noChangeAspect="1"/>
          </p:cNvGraphicFramePr>
          <p:nvPr/>
        </p:nvGraphicFramePr>
        <p:xfrm>
          <a:off x="5029200" y="4062413"/>
          <a:ext cx="2587625" cy="1423987"/>
        </p:xfrm>
        <a:graphic>
          <a:graphicData uri="http://schemas.openxmlformats.org/presentationml/2006/ole">
            <mc:AlternateContent xmlns:mc="http://schemas.openxmlformats.org/markup-compatibility/2006">
              <mc:Choice xmlns:v="urn:schemas-microsoft-com:vml" Requires="v">
                <p:oleObj spid="_x0000_s60779" r:id="rId9" imgW="2277000" imgH="1239840" progId="ChemDraw.Document.6.0">
                  <p:embed/>
                </p:oleObj>
              </mc:Choice>
              <mc:Fallback>
                <p:oleObj r:id="rId9" imgW="2277000" imgH="1239840" progId="ChemDraw.Document.6.0">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4062413"/>
                        <a:ext cx="2587625" cy="14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5" name="Object 14">
            <a:extLst>
              <a:ext uri="{FF2B5EF4-FFF2-40B4-BE49-F238E27FC236}">
                <a16:creationId xmlns:a16="http://schemas.microsoft.com/office/drawing/2014/main" id="{16A26C9C-E4A3-42C1-AB9E-7E7452F4DBCB}"/>
              </a:ext>
            </a:extLst>
          </p:cNvPr>
          <p:cNvGraphicFramePr>
            <a:graphicFrameLocks noChangeAspect="1"/>
          </p:cNvGraphicFramePr>
          <p:nvPr/>
        </p:nvGraphicFramePr>
        <p:xfrm>
          <a:off x="4114800" y="5486400"/>
          <a:ext cx="1387475" cy="1062038"/>
        </p:xfrm>
        <a:graphic>
          <a:graphicData uri="http://schemas.openxmlformats.org/presentationml/2006/ole">
            <mc:AlternateContent xmlns:mc="http://schemas.openxmlformats.org/markup-compatibility/2006">
              <mc:Choice xmlns:v="urn:schemas-microsoft-com:vml" Requires="v">
                <p:oleObj spid="_x0000_s60780" r:id="rId11" imgW="1220040" imgH="925920" progId="ChemDraw.Document.6.0">
                  <p:embed/>
                </p:oleObj>
              </mc:Choice>
              <mc:Fallback>
                <p:oleObj r:id="rId11" imgW="1220040" imgH="925920" progId="ChemDraw.Document.6.0">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5486400"/>
                        <a:ext cx="1387475" cy="10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BE0A03C0-7C99-464D-BDF9-C8A76F905FC3}"/>
              </a:ext>
            </a:extLst>
          </p:cNvPr>
          <p:cNvSpPr>
            <a:spLocks noGrp="1"/>
          </p:cNvSpPr>
          <p:nvPr>
            <p:ph type="dt" sz="half" idx="10"/>
          </p:nvPr>
        </p:nvSpPr>
        <p:spPr/>
        <p:txBody>
          <a:bodyPr/>
          <a:lstStyle/>
          <a:p>
            <a:pPr>
              <a:defRPr/>
            </a:pPr>
            <a:fld id="{8769912F-8140-4B1F-AB09-D7B721B01EDB}" type="datetime11">
              <a:rPr lang="zh-CN" altLang="en-US" smtClean="0"/>
              <a:t>13:39:03</a:t>
            </a:fld>
            <a:endParaRPr lang="en-US"/>
          </a:p>
        </p:txBody>
      </p:sp>
      <p:sp>
        <p:nvSpPr>
          <p:cNvPr id="3" name="灯片编号占位符 2">
            <a:extLst>
              <a:ext uri="{FF2B5EF4-FFF2-40B4-BE49-F238E27FC236}">
                <a16:creationId xmlns:a16="http://schemas.microsoft.com/office/drawing/2014/main" id="{00673315-2B86-4C8F-A64F-4DCAEA94EFBF}"/>
              </a:ext>
            </a:extLst>
          </p:cNvPr>
          <p:cNvSpPr>
            <a:spLocks noGrp="1"/>
          </p:cNvSpPr>
          <p:nvPr>
            <p:ph type="sldNum" sz="quarter" idx="12"/>
          </p:nvPr>
        </p:nvSpPr>
        <p:spPr/>
        <p:txBody>
          <a:bodyPr/>
          <a:lstStyle/>
          <a:p>
            <a:fld id="{8A709BD3-85C3-42A7-8D66-86EF4A2C91EF}" type="slidenum">
              <a:rPr lang="en-US" altLang="zh-CN" smtClean="0"/>
              <a:pPr/>
              <a:t>87</a:t>
            </a:fld>
            <a:endParaRPr lang="en-US" altLang="zh-CN"/>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8316154-32C9-41A2-B6A7-7EB49B65E96C}"/>
              </a:ext>
            </a:extLst>
          </p:cNvPr>
          <p:cNvSpPr/>
          <p:nvPr/>
        </p:nvSpPr>
        <p:spPr>
          <a:xfrm>
            <a:off x="2057400" y="3000375"/>
            <a:ext cx="4495800" cy="609600"/>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graphicFrame>
        <p:nvGraphicFramePr>
          <p:cNvPr id="61443" name="Object 4">
            <a:extLst>
              <a:ext uri="{FF2B5EF4-FFF2-40B4-BE49-F238E27FC236}">
                <a16:creationId xmlns:a16="http://schemas.microsoft.com/office/drawing/2014/main" id="{8E3F3D8C-EF99-4EFE-B319-BD6C56D6EAA0}"/>
              </a:ext>
            </a:extLst>
          </p:cNvPr>
          <p:cNvGraphicFramePr>
            <a:graphicFrameLocks noChangeAspect="1"/>
          </p:cNvGraphicFramePr>
          <p:nvPr/>
        </p:nvGraphicFramePr>
        <p:xfrm>
          <a:off x="1828800" y="990600"/>
          <a:ext cx="5426075" cy="3143250"/>
        </p:xfrm>
        <a:graphic>
          <a:graphicData uri="http://schemas.openxmlformats.org/presentationml/2006/ole">
            <mc:AlternateContent xmlns:mc="http://schemas.openxmlformats.org/markup-compatibility/2006">
              <mc:Choice xmlns:v="urn:schemas-microsoft-com:vml" Requires="v">
                <p:oleObj spid="_x0000_s61585" name="CS ChemDraw Drawing" r:id="rId3" imgW="1971884" imgH="1247812" progId="ChemDraw.Document.5.0">
                  <p:embed/>
                </p:oleObj>
              </mc:Choice>
              <mc:Fallback>
                <p:oleObj name="CS ChemDraw Drawing" r:id="rId3" imgW="1971884" imgH="1247812" progId="ChemDraw.Document.5.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990600"/>
                        <a:ext cx="54260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4" name="Object 7">
            <a:extLst>
              <a:ext uri="{FF2B5EF4-FFF2-40B4-BE49-F238E27FC236}">
                <a16:creationId xmlns:a16="http://schemas.microsoft.com/office/drawing/2014/main" id="{0D8AEA33-88BE-4BD1-97BF-5DF734103730}"/>
              </a:ext>
            </a:extLst>
          </p:cNvPr>
          <p:cNvGraphicFramePr>
            <a:graphicFrameLocks noChangeAspect="1"/>
          </p:cNvGraphicFramePr>
          <p:nvPr/>
        </p:nvGraphicFramePr>
        <p:xfrm>
          <a:off x="1524000" y="4343400"/>
          <a:ext cx="6400800" cy="2073275"/>
        </p:xfrm>
        <a:graphic>
          <a:graphicData uri="http://schemas.openxmlformats.org/presentationml/2006/ole">
            <mc:AlternateContent xmlns:mc="http://schemas.openxmlformats.org/markup-compatibility/2006">
              <mc:Choice xmlns:v="urn:schemas-microsoft-com:vml" Requires="v">
                <p:oleObj spid="_x0000_s61586" name="CS ChemDraw Drawing" r:id="rId5" imgW="2562228" imgH="2076587" progId="ChemDraw.Document.5.0">
                  <p:embed/>
                </p:oleObj>
              </mc:Choice>
              <mc:Fallback>
                <p:oleObj name="CS ChemDraw Drawing" r:id="rId5" imgW="2562228" imgH="2076587" progId="ChemDraw.Document.5.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b="60353"/>
                      <a:stretch>
                        <a:fillRect/>
                      </a:stretch>
                    </p:blipFill>
                    <p:spPr bwMode="auto">
                      <a:xfrm>
                        <a:off x="1524000" y="4343400"/>
                        <a:ext cx="64008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08318741-301C-473F-870E-59ED66B16F7B}"/>
              </a:ext>
            </a:extLst>
          </p:cNvPr>
          <p:cNvSpPr>
            <a:spLocks noGrp="1"/>
          </p:cNvSpPr>
          <p:nvPr>
            <p:ph type="dt" sz="half" idx="10"/>
          </p:nvPr>
        </p:nvSpPr>
        <p:spPr/>
        <p:txBody>
          <a:bodyPr/>
          <a:lstStyle/>
          <a:p>
            <a:pPr>
              <a:defRPr/>
            </a:pPr>
            <a:fld id="{462C5D99-AB98-4F9B-B985-84BB72801975}" type="datetime11">
              <a:rPr lang="zh-CN" altLang="en-US" smtClean="0"/>
              <a:t>13:39:03</a:t>
            </a:fld>
            <a:endParaRPr lang="en-US"/>
          </a:p>
        </p:txBody>
      </p:sp>
      <p:sp>
        <p:nvSpPr>
          <p:cNvPr id="3" name="灯片编号占位符 2">
            <a:extLst>
              <a:ext uri="{FF2B5EF4-FFF2-40B4-BE49-F238E27FC236}">
                <a16:creationId xmlns:a16="http://schemas.microsoft.com/office/drawing/2014/main" id="{62E90D2A-95E7-4E2E-934C-F4337C854F70}"/>
              </a:ext>
            </a:extLst>
          </p:cNvPr>
          <p:cNvSpPr>
            <a:spLocks noGrp="1"/>
          </p:cNvSpPr>
          <p:nvPr>
            <p:ph type="sldNum" sz="quarter" idx="12"/>
          </p:nvPr>
        </p:nvSpPr>
        <p:spPr/>
        <p:txBody>
          <a:bodyPr/>
          <a:lstStyle/>
          <a:p>
            <a:fld id="{8A709BD3-85C3-42A7-8D66-86EF4A2C91EF}" type="slidenum">
              <a:rPr lang="en-US" altLang="zh-CN" smtClean="0"/>
              <a:pPr/>
              <a:t>88</a:t>
            </a:fld>
            <a:endParaRPr lang="en-US" altLang="zh-CN"/>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对象 1">
            <a:extLst>
              <a:ext uri="{FF2B5EF4-FFF2-40B4-BE49-F238E27FC236}">
                <a16:creationId xmlns:a16="http://schemas.microsoft.com/office/drawing/2014/main" id="{529FC047-E602-43D0-9C66-2DA8CC1B55D4}"/>
              </a:ext>
            </a:extLst>
          </p:cNvPr>
          <p:cNvGraphicFramePr>
            <a:graphicFrameLocks noChangeAspect="1"/>
          </p:cNvGraphicFramePr>
          <p:nvPr/>
        </p:nvGraphicFramePr>
        <p:xfrm>
          <a:off x="1600200" y="685800"/>
          <a:ext cx="6834188" cy="3162300"/>
        </p:xfrm>
        <a:graphic>
          <a:graphicData uri="http://schemas.openxmlformats.org/presentationml/2006/ole">
            <mc:AlternateContent xmlns:mc="http://schemas.openxmlformats.org/markup-compatibility/2006">
              <mc:Choice xmlns:v="urn:schemas-microsoft-com:vml" Requires="v">
                <p:oleObj spid="_x0000_s62609" name="CS ChemDraw Drawing" r:id="rId3" imgW="2552543" imgH="2066861" progId="ChemDraw.Document.5.0">
                  <p:embed/>
                </p:oleObj>
              </mc:Choice>
              <mc:Fallback>
                <p:oleObj name="CS ChemDraw Drawing" r:id="rId3" imgW="2552543" imgH="2066861" progId="ChemDraw.Document.5.0">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t="43365"/>
                      <a:stretch>
                        <a:fillRect/>
                      </a:stretch>
                    </p:blipFill>
                    <p:spPr bwMode="auto">
                      <a:xfrm>
                        <a:off x="1600200" y="685800"/>
                        <a:ext cx="6834188"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67" name="对象 2">
            <a:extLst>
              <a:ext uri="{FF2B5EF4-FFF2-40B4-BE49-F238E27FC236}">
                <a16:creationId xmlns:a16="http://schemas.microsoft.com/office/drawing/2014/main" id="{D2473B20-2FE6-4689-80E3-F727C096A913}"/>
              </a:ext>
            </a:extLst>
          </p:cNvPr>
          <p:cNvGraphicFramePr>
            <a:graphicFrameLocks noChangeAspect="1"/>
          </p:cNvGraphicFramePr>
          <p:nvPr/>
        </p:nvGraphicFramePr>
        <p:xfrm>
          <a:off x="1371600" y="4114800"/>
          <a:ext cx="5940425" cy="2384425"/>
        </p:xfrm>
        <a:graphic>
          <a:graphicData uri="http://schemas.openxmlformats.org/presentationml/2006/ole">
            <mc:AlternateContent xmlns:mc="http://schemas.openxmlformats.org/markup-compatibility/2006">
              <mc:Choice xmlns:v="urn:schemas-microsoft-com:vml" Requires="v">
                <p:oleObj spid="_x0000_s62610" name="CS ChemDraw Drawing" r:id="rId5" imgW="2314637" imgH="2247838" progId="ChemDraw.Document.5.0">
                  <p:embed/>
                </p:oleObj>
              </mc:Choice>
              <mc:Fallback>
                <p:oleObj name="CS ChemDraw Drawing" r:id="rId5" imgW="2314637" imgH="2247838" progId="ChemDraw.Document.5.0">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b="60504"/>
                      <a:stretch>
                        <a:fillRect/>
                      </a:stretch>
                    </p:blipFill>
                    <p:spPr bwMode="auto">
                      <a:xfrm>
                        <a:off x="1371600" y="4114800"/>
                        <a:ext cx="5940425"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3">
            <a:extLst>
              <a:ext uri="{FF2B5EF4-FFF2-40B4-BE49-F238E27FC236}">
                <a16:creationId xmlns:a16="http://schemas.microsoft.com/office/drawing/2014/main" id="{6D8777E6-CDE9-4A61-B6F1-094F0D927439}"/>
              </a:ext>
            </a:extLst>
          </p:cNvPr>
          <p:cNvSpPr/>
          <p:nvPr/>
        </p:nvSpPr>
        <p:spPr>
          <a:xfrm>
            <a:off x="1600200" y="3276600"/>
            <a:ext cx="4495800"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日期占位符 1">
            <a:extLst>
              <a:ext uri="{FF2B5EF4-FFF2-40B4-BE49-F238E27FC236}">
                <a16:creationId xmlns:a16="http://schemas.microsoft.com/office/drawing/2014/main" id="{1B5FF786-BC9C-460C-BBDA-B3F02A0ABBAF}"/>
              </a:ext>
            </a:extLst>
          </p:cNvPr>
          <p:cNvSpPr>
            <a:spLocks noGrp="1"/>
          </p:cNvSpPr>
          <p:nvPr>
            <p:ph type="dt" sz="half" idx="10"/>
          </p:nvPr>
        </p:nvSpPr>
        <p:spPr/>
        <p:txBody>
          <a:bodyPr/>
          <a:lstStyle/>
          <a:p>
            <a:pPr>
              <a:defRPr/>
            </a:pPr>
            <a:fld id="{0EF73524-2F17-4576-BB49-F8E0ED6B170B}" type="datetime11">
              <a:rPr lang="zh-CN" altLang="en-US" smtClean="0"/>
              <a:t>13:39:03</a:t>
            </a:fld>
            <a:endParaRPr lang="en-US"/>
          </a:p>
        </p:txBody>
      </p:sp>
      <p:sp>
        <p:nvSpPr>
          <p:cNvPr id="3" name="灯片编号占位符 2">
            <a:extLst>
              <a:ext uri="{FF2B5EF4-FFF2-40B4-BE49-F238E27FC236}">
                <a16:creationId xmlns:a16="http://schemas.microsoft.com/office/drawing/2014/main" id="{3C0F9904-3708-4242-A97E-7FDC353C7930}"/>
              </a:ext>
            </a:extLst>
          </p:cNvPr>
          <p:cNvSpPr>
            <a:spLocks noGrp="1"/>
          </p:cNvSpPr>
          <p:nvPr>
            <p:ph type="sldNum" sz="quarter" idx="12"/>
          </p:nvPr>
        </p:nvSpPr>
        <p:spPr/>
        <p:txBody>
          <a:bodyPr/>
          <a:lstStyle/>
          <a:p>
            <a:fld id="{8A709BD3-85C3-42A7-8D66-86EF4A2C91EF}" type="slidenum">
              <a:rPr lang="en-US" altLang="zh-CN" smtClean="0"/>
              <a:pPr/>
              <a:t>89</a:t>
            </a:fld>
            <a:endParaRPr lang="en-US" altLang="zh-CN"/>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D4DC3CB2-D20F-42D4-A9A3-471882BABEC5}"/>
              </a:ext>
            </a:extLst>
          </p:cNvPr>
          <p:cNvSpPr txBox="1">
            <a:spLocks noChangeArrowheads="1"/>
          </p:cNvSpPr>
          <p:nvPr/>
        </p:nvSpPr>
        <p:spPr>
          <a:xfrm>
            <a:off x="334963" y="533476"/>
            <a:ext cx="5400675" cy="457200"/>
          </a:xfrm>
          <a:prstGeom prst="rect">
            <a:avLst/>
          </a:prstGeom>
        </p:spPr>
        <p:txBody>
          <a:bodyPr/>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a:defRPr/>
            </a:pPr>
            <a:r>
              <a:rPr lang="en-US" altLang="zh-CN" sz="2600" b="1" kern="0" dirty="0" err="1">
                <a:latin typeface="Times New Roman" panose="02020603050405020304" pitchFamily="18" charset="0"/>
                <a:ea typeface="楷体" panose="02010609060101010101" pitchFamily="49" charset="-122"/>
                <a:cs typeface="Times New Roman" panose="02020603050405020304" pitchFamily="18" charset="0"/>
              </a:rPr>
              <a:t>Kekulé</a:t>
            </a:r>
            <a:r>
              <a:rPr lang="zh-CN" altLang="en-US" sz="2600" b="1" kern="0" dirty="0">
                <a:latin typeface="Times New Roman" panose="02020603050405020304" pitchFamily="18" charset="0"/>
                <a:ea typeface="楷体" panose="02010609060101010101" pitchFamily="49" charset="-122"/>
                <a:cs typeface="Times New Roman" panose="02020603050405020304" pitchFamily="18" charset="0"/>
              </a:rPr>
              <a:t>苯结构式不能解释的现象： </a:t>
            </a:r>
          </a:p>
        </p:txBody>
      </p:sp>
      <p:sp>
        <p:nvSpPr>
          <p:cNvPr id="5" name="Rectangle 5">
            <a:extLst>
              <a:ext uri="{FF2B5EF4-FFF2-40B4-BE49-F238E27FC236}">
                <a16:creationId xmlns:a16="http://schemas.microsoft.com/office/drawing/2014/main" id="{39414A22-CE1B-4909-896F-32AA9BC50CAF}"/>
              </a:ext>
            </a:extLst>
          </p:cNvPr>
          <p:cNvSpPr txBox="1">
            <a:spLocks noChangeArrowheads="1"/>
          </p:cNvSpPr>
          <p:nvPr/>
        </p:nvSpPr>
        <p:spPr>
          <a:xfrm>
            <a:off x="152516" y="1231896"/>
            <a:ext cx="4137121" cy="4102054"/>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15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1.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苯容易发生取代反应，却难于发生加成和氧化反应。 </a:t>
            </a:r>
          </a:p>
          <a:p>
            <a:pPr>
              <a:lnSpc>
                <a:spcPct val="15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2.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按照</a:t>
            </a:r>
            <a:r>
              <a:rPr lang="en-US" altLang="zh-CN" sz="2400" b="1" kern="0" dirty="0" err="1">
                <a:latin typeface="Times New Roman" panose="02020603050405020304" pitchFamily="18" charset="0"/>
                <a:ea typeface="楷体" panose="02010609060101010101" pitchFamily="49" charset="-122"/>
                <a:cs typeface="Times New Roman" panose="02020603050405020304" pitchFamily="18" charset="0"/>
              </a:rPr>
              <a:t>Kekulé</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结构式，邻位二取代苯应该有两个异构体，但实际上只有一个 。</a:t>
            </a:r>
          </a:p>
          <a:p>
            <a:pPr>
              <a:lnSpc>
                <a:spcPct val="150000"/>
              </a:lnSpc>
              <a:defRPr/>
            </a:pPr>
            <a:r>
              <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rPr>
              <a:t>3. </a:t>
            </a: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苯的氢化热远低于环己三烯结构 。</a:t>
            </a:r>
          </a:p>
          <a:p>
            <a:pPr>
              <a:lnSpc>
                <a:spcPct val="150000"/>
              </a:lnSpc>
              <a:defRPr/>
            </a:pPr>
            <a:endParaRPr lang="zh-CN" altLang="en-US" sz="2400" b="1" kern="0" dirty="0"/>
          </a:p>
        </p:txBody>
      </p:sp>
      <p:graphicFrame>
        <p:nvGraphicFramePr>
          <p:cNvPr id="7" name="对象 6">
            <a:extLst>
              <a:ext uri="{FF2B5EF4-FFF2-40B4-BE49-F238E27FC236}">
                <a16:creationId xmlns:a16="http://schemas.microsoft.com/office/drawing/2014/main" id="{2697A74C-ED56-4F43-A713-D58E6DBDC48C}"/>
              </a:ext>
            </a:extLst>
          </p:cNvPr>
          <p:cNvGraphicFramePr>
            <a:graphicFrameLocks noChangeAspect="1"/>
          </p:cNvGraphicFramePr>
          <p:nvPr>
            <p:extLst>
              <p:ext uri="{D42A27DB-BD31-4B8C-83A1-F6EECF244321}">
                <p14:modId xmlns:p14="http://schemas.microsoft.com/office/powerpoint/2010/main" val="1001141142"/>
              </p:ext>
            </p:extLst>
          </p:nvPr>
        </p:nvGraphicFramePr>
        <p:xfrm>
          <a:off x="708982" y="5246605"/>
          <a:ext cx="3024188" cy="1306513"/>
        </p:xfrm>
        <a:graphic>
          <a:graphicData uri="http://schemas.openxmlformats.org/presentationml/2006/ole">
            <mc:AlternateContent xmlns:mc="http://schemas.openxmlformats.org/markup-compatibility/2006">
              <mc:Choice xmlns:v="urn:schemas-microsoft-com:vml" Requires="v">
                <p:oleObj spid="_x0000_s87165" name="CS ChemDraw Drawing" r:id="rId3" imgW="2913472" imgH="1258700" progId="ChemDraw.Document.6.0">
                  <p:embed/>
                </p:oleObj>
              </mc:Choice>
              <mc:Fallback>
                <p:oleObj name="CS ChemDraw Drawing" r:id="rId3" imgW="2913472" imgH="1258700" progId="ChemDraw.Document.6.0">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982" y="5246605"/>
                        <a:ext cx="3024188" cy="130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对象 7">
            <a:extLst>
              <a:ext uri="{FF2B5EF4-FFF2-40B4-BE49-F238E27FC236}">
                <a16:creationId xmlns:a16="http://schemas.microsoft.com/office/drawing/2014/main" id="{950D5FC1-EAC5-4494-8F06-A840D1ED14C2}"/>
              </a:ext>
            </a:extLst>
          </p:cNvPr>
          <p:cNvGraphicFramePr>
            <a:graphicFrameLocks noChangeAspect="1"/>
          </p:cNvGraphicFramePr>
          <p:nvPr>
            <p:extLst>
              <p:ext uri="{D42A27DB-BD31-4B8C-83A1-F6EECF244321}">
                <p14:modId xmlns:p14="http://schemas.microsoft.com/office/powerpoint/2010/main" val="2511162435"/>
              </p:ext>
            </p:extLst>
          </p:nvPr>
        </p:nvGraphicFramePr>
        <p:xfrm>
          <a:off x="4499130" y="2052419"/>
          <a:ext cx="4446588" cy="2519363"/>
        </p:xfrm>
        <a:graphic>
          <a:graphicData uri="http://schemas.openxmlformats.org/presentationml/2006/ole">
            <mc:AlternateContent xmlns:mc="http://schemas.openxmlformats.org/markup-compatibility/2006">
              <mc:Choice xmlns:v="urn:schemas-microsoft-com:vml" Requires="v">
                <p:oleObj spid="_x0000_s87166" name="CS ChemDraw Drawing" r:id="rId5" imgW="4374932" imgH="2480690" progId="ChemDraw.Document.6.0">
                  <p:embed/>
                </p:oleObj>
              </mc:Choice>
              <mc:Fallback>
                <p:oleObj name="CS ChemDraw Drawing" r:id="rId5" imgW="4374932" imgH="2480690" progId="ChemDraw.Document.6.0">
                  <p:embed/>
                  <p:pic>
                    <p:nvPicPr>
                      <p:cNvPr id="8"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130" y="2052419"/>
                        <a:ext cx="4446588" cy="2519363"/>
                      </a:xfrm>
                      <a:prstGeom prst="rect">
                        <a:avLst/>
                      </a:prstGeom>
                      <a:noFill/>
                      <a:ln>
                        <a:noFill/>
                      </a:ln>
                    </p:spPr>
                  </p:pic>
                </p:oleObj>
              </mc:Fallback>
            </mc:AlternateContent>
          </a:graphicData>
        </a:graphic>
      </p:graphicFrame>
      <p:sp>
        <p:nvSpPr>
          <p:cNvPr id="9" name="Rectangle 13">
            <a:extLst>
              <a:ext uri="{FF2B5EF4-FFF2-40B4-BE49-F238E27FC236}">
                <a16:creationId xmlns:a16="http://schemas.microsoft.com/office/drawing/2014/main" id="{9B8FD14A-BBCA-44CC-87EE-90FCD6F8F4FD}"/>
              </a:ext>
            </a:extLst>
          </p:cNvPr>
          <p:cNvSpPr>
            <a:spLocks noChangeArrowheads="1"/>
          </p:cNvSpPr>
          <p:nvPr/>
        </p:nvSpPr>
        <p:spPr bwMode="auto">
          <a:xfrm>
            <a:off x="4638185" y="1707828"/>
            <a:ext cx="17954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dirty="0">
                <a:latin typeface="黑体" panose="02010609060101010101" pitchFamily="49" charset="-122"/>
                <a:ea typeface="黑体" panose="02010609060101010101" pitchFamily="49" charset="-122"/>
              </a:rPr>
              <a:t>环烯烃的氢化热</a:t>
            </a:r>
          </a:p>
        </p:txBody>
      </p:sp>
      <p:sp>
        <p:nvSpPr>
          <p:cNvPr id="10" name="Rectangle 12">
            <a:extLst>
              <a:ext uri="{FF2B5EF4-FFF2-40B4-BE49-F238E27FC236}">
                <a16:creationId xmlns:a16="http://schemas.microsoft.com/office/drawing/2014/main" id="{3821238B-4428-4F23-B833-2A0208550E08}"/>
              </a:ext>
            </a:extLst>
          </p:cNvPr>
          <p:cNvSpPr>
            <a:spLocks noChangeArrowheads="1"/>
          </p:cNvSpPr>
          <p:nvPr/>
        </p:nvSpPr>
        <p:spPr bwMode="auto">
          <a:xfrm>
            <a:off x="4387162" y="4763817"/>
            <a:ext cx="46805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800" b="1" dirty="0">
                <a:latin typeface="Times New Roman" panose="02020603050405020304" pitchFamily="18" charset="0"/>
                <a:ea typeface="黑体" panose="02010609060101010101" pitchFamily="49" charset="-122"/>
                <a:cs typeface="Times New Roman" panose="02020603050405020304" pitchFamily="18" charset="0"/>
              </a:rPr>
              <a:t>120 × 3 = 360 (kJ/</a:t>
            </a:r>
            <a:r>
              <a:rPr kumimoji="1" lang="en-US" altLang="zh-CN" sz="1800" b="1" dirty="0" err="1">
                <a:latin typeface="Times New Roman" panose="02020603050405020304" pitchFamily="18" charset="0"/>
                <a:ea typeface="黑体" panose="02010609060101010101" pitchFamily="49" charset="-122"/>
                <a:cs typeface="Times New Roman" panose="02020603050405020304" pitchFamily="18" charset="0"/>
              </a:rPr>
              <a:t>mol</a:t>
            </a:r>
            <a:r>
              <a:rPr kumimoji="1" lang="en-US" altLang="zh-CN" sz="1800" b="1" dirty="0">
                <a:latin typeface="Times New Roman" panose="02020603050405020304" pitchFamily="18" charset="0"/>
                <a:ea typeface="黑体" panose="02010609060101010101" pitchFamily="49" charset="-122"/>
                <a:cs typeface="Times New Roman" panose="02020603050405020304" pitchFamily="18" charset="0"/>
              </a:rPr>
              <a:t>)</a:t>
            </a:r>
          </a:p>
          <a:p>
            <a:r>
              <a:rPr kumimoji="1" lang="en-US" altLang="zh-CN" sz="1800" b="1" dirty="0">
                <a:latin typeface="Times New Roman" panose="02020603050405020304" pitchFamily="18" charset="0"/>
                <a:ea typeface="黑体" panose="02010609060101010101" pitchFamily="49" charset="-122"/>
                <a:cs typeface="Times New Roman" panose="02020603050405020304" pitchFamily="18" charset="0"/>
              </a:rPr>
              <a:t>360 </a:t>
            </a:r>
            <a:r>
              <a:rPr kumimoji="1" lang="zh-CN" altLang="en-US" sz="1800" b="1" dirty="0">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1800" b="1" dirty="0">
                <a:latin typeface="Times New Roman" panose="02020603050405020304" pitchFamily="18" charset="0"/>
                <a:ea typeface="黑体" panose="02010609060101010101" pitchFamily="49" charset="-122"/>
                <a:cs typeface="Times New Roman" panose="02020603050405020304" pitchFamily="18" charset="0"/>
              </a:rPr>
              <a:t>208 = 152 (kJ/</a:t>
            </a:r>
            <a:r>
              <a:rPr kumimoji="1" lang="en-US" altLang="zh-CN" sz="1800" b="1" dirty="0" err="1">
                <a:latin typeface="Times New Roman" panose="02020603050405020304" pitchFamily="18" charset="0"/>
                <a:ea typeface="黑体" panose="02010609060101010101" pitchFamily="49" charset="-122"/>
                <a:cs typeface="Times New Roman" panose="02020603050405020304" pitchFamily="18" charset="0"/>
              </a:rPr>
              <a:t>mol</a:t>
            </a:r>
            <a:r>
              <a:rPr kumimoji="1" lang="en-US" altLang="zh-CN" sz="1800" b="1" dirty="0">
                <a:latin typeface="Times New Roman" panose="02020603050405020304" pitchFamily="18" charset="0"/>
                <a:ea typeface="黑体" panose="02010609060101010101" pitchFamily="49" charset="-122"/>
                <a:cs typeface="Times New Roman" panose="02020603050405020304" pitchFamily="18" charset="0"/>
              </a:rPr>
              <a:t>) —— </a:t>
            </a:r>
            <a:r>
              <a:rPr kumimoji="1" lang="zh-CN" altLang="en-US" sz="1800" b="1" dirty="0">
                <a:latin typeface="Times New Roman" panose="02020603050405020304" pitchFamily="18" charset="0"/>
                <a:ea typeface="黑体" panose="02010609060101010101" pitchFamily="49" charset="-122"/>
                <a:cs typeface="Times New Roman" panose="02020603050405020304" pitchFamily="18" charset="0"/>
              </a:rPr>
              <a:t>苯的稳定化能</a:t>
            </a:r>
          </a:p>
        </p:txBody>
      </p:sp>
      <p:sp>
        <p:nvSpPr>
          <p:cNvPr id="2" name="日期占位符 1">
            <a:extLst>
              <a:ext uri="{FF2B5EF4-FFF2-40B4-BE49-F238E27FC236}">
                <a16:creationId xmlns:a16="http://schemas.microsoft.com/office/drawing/2014/main" id="{322B1B25-AB6E-429B-AA41-D7CA75C389E9}"/>
              </a:ext>
            </a:extLst>
          </p:cNvPr>
          <p:cNvSpPr>
            <a:spLocks noGrp="1"/>
          </p:cNvSpPr>
          <p:nvPr>
            <p:ph type="dt" sz="half" idx="10"/>
          </p:nvPr>
        </p:nvSpPr>
        <p:spPr/>
        <p:txBody>
          <a:bodyPr/>
          <a:lstStyle/>
          <a:p>
            <a:pPr>
              <a:defRPr/>
            </a:pPr>
            <a:fld id="{90788FCF-5D0B-4D5E-A2BC-2B700AB21A7A}" type="datetime11">
              <a:rPr lang="zh-CN" altLang="en-US" smtClean="0"/>
              <a:t>13:39:02</a:t>
            </a:fld>
            <a:endParaRPr lang="en-US"/>
          </a:p>
        </p:txBody>
      </p:sp>
      <p:sp>
        <p:nvSpPr>
          <p:cNvPr id="3" name="灯片编号占位符 2">
            <a:extLst>
              <a:ext uri="{FF2B5EF4-FFF2-40B4-BE49-F238E27FC236}">
                <a16:creationId xmlns:a16="http://schemas.microsoft.com/office/drawing/2014/main" id="{A433409A-578A-45D9-A2F1-6E3459E59E28}"/>
              </a:ext>
            </a:extLst>
          </p:cNvPr>
          <p:cNvSpPr>
            <a:spLocks noGrp="1"/>
          </p:cNvSpPr>
          <p:nvPr>
            <p:ph type="sldNum" sz="quarter" idx="12"/>
          </p:nvPr>
        </p:nvSpPr>
        <p:spPr/>
        <p:txBody>
          <a:bodyPr/>
          <a:lstStyle/>
          <a:p>
            <a:fld id="{8A709BD3-85C3-42A7-8D66-86EF4A2C91EF}" type="slidenum">
              <a:rPr lang="en-US" altLang="zh-CN" smtClean="0"/>
              <a:pPr/>
              <a:t>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par>
                                <p:cTn id="8" presetID="1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lide(fromBottom)">
                                      <p:cBhvr>
                                        <p:cTn id="10" dur="500"/>
                                        <p:tgtEl>
                                          <p:spTgt spid="8"/>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lide(fromBottom)">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lide(fromBottom)">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对象 1">
            <a:extLst>
              <a:ext uri="{FF2B5EF4-FFF2-40B4-BE49-F238E27FC236}">
                <a16:creationId xmlns:a16="http://schemas.microsoft.com/office/drawing/2014/main" id="{EAB45A44-7A9F-440D-88F3-101B1D54F906}"/>
              </a:ext>
            </a:extLst>
          </p:cNvPr>
          <p:cNvGraphicFramePr>
            <a:graphicFrameLocks noChangeAspect="1"/>
          </p:cNvGraphicFramePr>
          <p:nvPr/>
        </p:nvGraphicFramePr>
        <p:xfrm>
          <a:off x="1828800" y="685800"/>
          <a:ext cx="5832475" cy="2924175"/>
        </p:xfrm>
        <a:graphic>
          <a:graphicData uri="http://schemas.openxmlformats.org/presentationml/2006/ole">
            <mc:AlternateContent xmlns:mc="http://schemas.openxmlformats.org/markup-compatibility/2006">
              <mc:Choice xmlns:v="urn:schemas-microsoft-com:vml" Requires="v">
                <p:oleObj spid="_x0000_s63633" name="CS ChemDraw Drawing" r:id="rId3" imgW="2314637" imgH="2247838" progId="ChemDraw.Document.5.0">
                  <p:embed/>
                </p:oleObj>
              </mc:Choice>
              <mc:Fallback>
                <p:oleObj name="CS ChemDraw Drawing" r:id="rId3" imgW="2314637" imgH="2247838" progId="ChemDraw.Document.5.0">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t="46078"/>
                      <a:stretch>
                        <a:fillRect/>
                      </a:stretch>
                    </p:blipFill>
                    <p:spPr bwMode="auto">
                      <a:xfrm>
                        <a:off x="1828800" y="685800"/>
                        <a:ext cx="583247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3491" name="对象 2">
            <a:extLst>
              <a:ext uri="{FF2B5EF4-FFF2-40B4-BE49-F238E27FC236}">
                <a16:creationId xmlns:a16="http://schemas.microsoft.com/office/drawing/2014/main" id="{337A610B-18FF-4D63-9C42-DC20C7E51E3B}"/>
              </a:ext>
            </a:extLst>
          </p:cNvPr>
          <p:cNvGraphicFramePr>
            <a:graphicFrameLocks noChangeAspect="1"/>
          </p:cNvGraphicFramePr>
          <p:nvPr/>
        </p:nvGraphicFramePr>
        <p:xfrm>
          <a:off x="1219200" y="4038600"/>
          <a:ext cx="6486525" cy="2293938"/>
        </p:xfrm>
        <a:graphic>
          <a:graphicData uri="http://schemas.openxmlformats.org/presentationml/2006/ole">
            <mc:AlternateContent xmlns:mc="http://schemas.openxmlformats.org/markup-compatibility/2006">
              <mc:Choice xmlns:v="urn:schemas-microsoft-com:vml" Requires="v">
                <p:oleObj spid="_x0000_s63634" name="CS ChemDraw Drawing" r:id="rId5" imgW="2552543" imgH="2000052" progId="ChemDraw.Document.5.0">
                  <p:embed/>
                </p:oleObj>
              </mc:Choice>
              <mc:Fallback>
                <p:oleObj name="CS ChemDraw Drawing" r:id="rId5" imgW="2552543" imgH="2000052" progId="ChemDraw.Document.5.0">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b="52248"/>
                      <a:stretch>
                        <a:fillRect/>
                      </a:stretch>
                    </p:blipFill>
                    <p:spPr bwMode="auto">
                      <a:xfrm>
                        <a:off x="1219200" y="4038600"/>
                        <a:ext cx="6486525" cy="229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矩形 3">
            <a:extLst>
              <a:ext uri="{FF2B5EF4-FFF2-40B4-BE49-F238E27FC236}">
                <a16:creationId xmlns:a16="http://schemas.microsoft.com/office/drawing/2014/main" id="{13A2C4BE-CFB6-4B6E-8B13-5D96B2DCEFDD}"/>
              </a:ext>
            </a:extLst>
          </p:cNvPr>
          <p:cNvSpPr/>
          <p:nvPr/>
        </p:nvSpPr>
        <p:spPr>
          <a:xfrm>
            <a:off x="1981200" y="2514600"/>
            <a:ext cx="3657600"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日期占位符 1">
            <a:extLst>
              <a:ext uri="{FF2B5EF4-FFF2-40B4-BE49-F238E27FC236}">
                <a16:creationId xmlns:a16="http://schemas.microsoft.com/office/drawing/2014/main" id="{9FE73D98-799C-4788-A038-F0A8FBC81EFB}"/>
              </a:ext>
            </a:extLst>
          </p:cNvPr>
          <p:cNvSpPr>
            <a:spLocks noGrp="1"/>
          </p:cNvSpPr>
          <p:nvPr>
            <p:ph type="dt" sz="half" idx="10"/>
          </p:nvPr>
        </p:nvSpPr>
        <p:spPr/>
        <p:txBody>
          <a:bodyPr/>
          <a:lstStyle/>
          <a:p>
            <a:pPr>
              <a:defRPr/>
            </a:pPr>
            <a:fld id="{1CCA1DB5-A5D6-4C3F-8CF5-E0BB193B6AFD}" type="datetime11">
              <a:rPr lang="zh-CN" altLang="en-US" smtClean="0"/>
              <a:t>13:39:03</a:t>
            </a:fld>
            <a:endParaRPr lang="en-US"/>
          </a:p>
        </p:txBody>
      </p:sp>
      <p:sp>
        <p:nvSpPr>
          <p:cNvPr id="3" name="灯片编号占位符 2">
            <a:extLst>
              <a:ext uri="{FF2B5EF4-FFF2-40B4-BE49-F238E27FC236}">
                <a16:creationId xmlns:a16="http://schemas.microsoft.com/office/drawing/2014/main" id="{9831BA39-AF7A-4F6D-A470-9063B26DB653}"/>
              </a:ext>
            </a:extLst>
          </p:cNvPr>
          <p:cNvSpPr>
            <a:spLocks noGrp="1"/>
          </p:cNvSpPr>
          <p:nvPr>
            <p:ph type="sldNum" sz="quarter" idx="12"/>
          </p:nvPr>
        </p:nvSpPr>
        <p:spPr/>
        <p:txBody>
          <a:bodyPr/>
          <a:lstStyle/>
          <a:p>
            <a:fld id="{8A709BD3-85C3-42A7-8D66-86EF4A2C91EF}" type="slidenum">
              <a:rPr lang="en-US" altLang="zh-CN" smtClean="0"/>
              <a:pPr/>
              <a:t>90</a:t>
            </a:fld>
            <a:endParaRPr lang="en-US" altLang="zh-CN"/>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6" name="对象 1">
            <a:extLst>
              <a:ext uri="{FF2B5EF4-FFF2-40B4-BE49-F238E27FC236}">
                <a16:creationId xmlns:a16="http://schemas.microsoft.com/office/drawing/2014/main" id="{8F5A7ECF-AC54-4080-BCBD-11B96BF0D33E}"/>
              </a:ext>
            </a:extLst>
          </p:cNvPr>
          <p:cNvGraphicFramePr>
            <a:graphicFrameLocks noChangeAspect="1"/>
          </p:cNvGraphicFramePr>
          <p:nvPr>
            <p:extLst>
              <p:ext uri="{D42A27DB-BD31-4B8C-83A1-F6EECF244321}">
                <p14:modId xmlns:p14="http://schemas.microsoft.com/office/powerpoint/2010/main" val="3726619208"/>
              </p:ext>
            </p:extLst>
          </p:nvPr>
        </p:nvGraphicFramePr>
        <p:xfrm>
          <a:off x="1295743" y="609674"/>
          <a:ext cx="6689382" cy="5514975"/>
        </p:xfrm>
        <a:graphic>
          <a:graphicData uri="http://schemas.openxmlformats.org/presentationml/2006/ole">
            <mc:AlternateContent xmlns:mc="http://schemas.openxmlformats.org/markup-compatibility/2006">
              <mc:Choice xmlns:v="urn:schemas-microsoft-com:vml" Requires="v">
                <p:oleObj spid="_x0000_s64589" name="CS ChemDraw Drawing" r:id="rId3" imgW="2886033" imgH="2362006" progId="ChemDraw.Document.5.0">
                  <p:embed/>
                </p:oleObj>
              </mc:Choice>
              <mc:Fallback>
                <p:oleObj name="CS ChemDraw Drawing" r:id="rId3" imgW="2886033" imgH="2362006" progId="ChemDraw.Document.5.0">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743" y="609674"/>
                        <a:ext cx="6689382"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B5E8993E-C82D-4969-BBDC-28BB3FD21A11}"/>
              </a:ext>
            </a:extLst>
          </p:cNvPr>
          <p:cNvSpPr>
            <a:spLocks noGrp="1"/>
          </p:cNvSpPr>
          <p:nvPr>
            <p:ph type="dt" sz="half" idx="10"/>
          </p:nvPr>
        </p:nvSpPr>
        <p:spPr/>
        <p:txBody>
          <a:bodyPr/>
          <a:lstStyle/>
          <a:p>
            <a:pPr>
              <a:defRPr/>
            </a:pPr>
            <a:fld id="{0FB001DC-0CDA-49A0-B2AE-F69C21A4D1B1}" type="datetime11">
              <a:rPr lang="zh-CN" altLang="en-US" smtClean="0"/>
              <a:t>13:39:03</a:t>
            </a:fld>
            <a:endParaRPr lang="en-US"/>
          </a:p>
        </p:txBody>
      </p:sp>
      <p:sp>
        <p:nvSpPr>
          <p:cNvPr id="3" name="灯片编号占位符 2">
            <a:extLst>
              <a:ext uri="{FF2B5EF4-FFF2-40B4-BE49-F238E27FC236}">
                <a16:creationId xmlns:a16="http://schemas.microsoft.com/office/drawing/2014/main" id="{2165B092-D033-4E52-AB98-8A71FB72DF01}"/>
              </a:ext>
            </a:extLst>
          </p:cNvPr>
          <p:cNvSpPr>
            <a:spLocks noGrp="1"/>
          </p:cNvSpPr>
          <p:nvPr>
            <p:ph type="sldNum" sz="quarter" idx="12"/>
          </p:nvPr>
        </p:nvSpPr>
        <p:spPr/>
        <p:txBody>
          <a:bodyPr/>
          <a:lstStyle/>
          <a:p>
            <a:fld id="{8A709BD3-85C3-42A7-8D66-86EF4A2C91EF}" type="slidenum">
              <a:rPr lang="en-US" altLang="zh-CN" smtClean="0"/>
              <a:pPr/>
              <a:t>91</a:t>
            </a:fld>
            <a:endParaRPr lang="en-US" altLang="zh-CN"/>
          </a:p>
        </p:txBody>
      </p:sp>
      <p:sp>
        <p:nvSpPr>
          <p:cNvPr id="5" name="文本框 4">
            <a:extLst>
              <a:ext uri="{FF2B5EF4-FFF2-40B4-BE49-F238E27FC236}">
                <a16:creationId xmlns:a16="http://schemas.microsoft.com/office/drawing/2014/main" id="{B45E585D-282F-4390-B5F7-4C0BA7BA2091}"/>
              </a:ext>
            </a:extLst>
          </p:cNvPr>
          <p:cNvSpPr txBox="1"/>
          <p:nvPr/>
        </p:nvSpPr>
        <p:spPr>
          <a:xfrm>
            <a:off x="1447882" y="1258709"/>
            <a:ext cx="761980" cy="646331"/>
          </a:xfrm>
          <a:prstGeom prst="rect">
            <a:avLst/>
          </a:prstGeom>
          <a:solidFill>
            <a:schemeClr val="bg1"/>
          </a:solidFill>
        </p:spPr>
        <p:txBody>
          <a:bodyPr wrap="square" rtlCol="0">
            <a:spAutoFit/>
          </a:bodyPr>
          <a:lstStyle/>
          <a:p>
            <a:r>
              <a:rPr lang="en-US" altLang="zh-CN" sz="3600" b="1" dirty="0">
                <a:latin typeface="Times New Roman" panose="02020603050405020304" pitchFamily="18" charset="0"/>
              </a:rPr>
              <a:t>(4)</a:t>
            </a:r>
            <a:endParaRPr lang="zh-CN" altLang="en-US" sz="3600" b="1" dirty="0">
              <a:latin typeface="Times New Roman" panose="02020603050405020304" pitchFamily="18" charset="0"/>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62730D8-A9D1-4182-ADD8-48A5105D759F}"/>
              </a:ext>
            </a:extLst>
          </p:cNvPr>
          <p:cNvSpPr>
            <a:spLocks noGrp="1"/>
          </p:cNvSpPr>
          <p:nvPr>
            <p:ph type="dt" sz="half" idx="10"/>
          </p:nvPr>
        </p:nvSpPr>
        <p:spPr/>
        <p:txBody>
          <a:bodyPr/>
          <a:lstStyle/>
          <a:p>
            <a:pPr>
              <a:defRPr/>
            </a:pPr>
            <a:fld id="{C5F0FD78-EBE6-4CA9-BEC1-C62D4C62A850}" type="datetime11">
              <a:rPr lang="zh-CN" altLang="en-US" smtClean="0"/>
              <a:t>13:39:03</a:t>
            </a:fld>
            <a:endParaRPr lang="en-US"/>
          </a:p>
        </p:txBody>
      </p:sp>
      <p:sp>
        <p:nvSpPr>
          <p:cNvPr id="3" name="灯片编号占位符 2">
            <a:extLst>
              <a:ext uri="{FF2B5EF4-FFF2-40B4-BE49-F238E27FC236}">
                <a16:creationId xmlns:a16="http://schemas.microsoft.com/office/drawing/2014/main" id="{77F6C1DD-BCE0-4CC0-8601-C77F7B3C42E4}"/>
              </a:ext>
            </a:extLst>
          </p:cNvPr>
          <p:cNvSpPr>
            <a:spLocks noGrp="1"/>
          </p:cNvSpPr>
          <p:nvPr>
            <p:ph type="sldNum" sz="quarter" idx="12"/>
          </p:nvPr>
        </p:nvSpPr>
        <p:spPr/>
        <p:txBody>
          <a:bodyPr/>
          <a:lstStyle/>
          <a:p>
            <a:fld id="{8A709BD3-85C3-42A7-8D66-86EF4A2C91EF}" type="slidenum">
              <a:rPr lang="en-US" altLang="zh-CN" smtClean="0"/>
              <a:pPr/>
              <a:t>92</a:t>
            </a:fld>
            <a:endParaRPr lang="en-US" altLang="zh-CN"/>
          </a:p>
        </p:txBody>
      </p:sp>
      <p:graphicFrame>
        <p:nvGraphicFramePr>
          <p:cNvPr id="5" name="Object 20">
            <a:extLst>
              <a:ext uri="{FF2B5EF4-FFF2-40B4-BE49-F238E27FC236}">
                <a16:creationId xmlns:a16="http://schemas.microsoft.com/office/drawing/2014/main" id="{204E3E24-366A-4FC4-A710-00005DE8AE3E}"/>
              </a:ext>
            </a:extLst>
          </p:cNvPr>
          <p:cNvGraphicFramePr>
            <a:graphicFrameLocks noChangeAspect="1"/>
          </p:cNvGraphicFramePr>
          <p:nvPr>
            <p:extLst>
              <p:ext uri="{D42A27DB-BD31-4B8C-83A1-F6EECF244321}">
                <p14:modId xmlns:p14="http://schemas.microsoft.com/office/powerpoint/2010/main" val="1053729964"/>
              </p:ext>
            </p:extLst>
          </p:nvPr>
        </p:nvGraphicFramePr>
        <p:xfrm>
          <a:off x="734477" y="398182"/>
          <a:ext cx="7675046" cy="6078738"/>
        </p:xfrm>
        <a:graphic>
          <a:graphicData uri="http://schemas.openxmlformats.org/presentationml/2006/ole">
            <mc:AlternateContent xmlns:mc="http://schemas.openxmlformats.org/markup-compatibility/2006">
              <mc:Choice xmlns:v="urn:schemas-microsoft-com:vml" Requires="v">
                <p:oleObj spid="_x0000_s120852" name="CS ChemDraw Drawing" r:id="rId3" imgW="2773373" imgH="2197259" progId="ChemDraw.Document.6.0">
                  <p:embed/>
                </p:oleObj>
              </mc:Choice>
              <mc:Fallback>
                <p:oleObj name="CS ChemDraw Drawing" r:id="rId3" imgW="2773373" imgH="2197259" progId="ChemDraw.Document.6.0">
                  <p:embed/>
                  <p:pic>
                    <p:nvPicPr>
                      <p:cNvPr id="187412" name="Object 20">
                        <a:extLst>
                          <a:ext uri="{FF2B5EF4-FFF2-40B4-BE49-F238E27FC236}">
                            <a16:creationId xmlns:a16="http://schemas.microsoft.com/office/drawing/2014/main" id="{64536F08-6899-4C55-83F8-DB9CB2C95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477" y="398182"/>
                        <a:ext cx="7675046" cy="607873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5434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538589-A836-4A88-96AC-87A1507CDAB8}"/>
              </a:ext>
            </a:extLst>
          </p:cNvPr>
          <p:cNvSpPr>
            <a:spLocks noGrp="1"/>
          </p:cNvSpPr>
          <p:nvPr>
            <p:ph type="dt" sz="half" idx="10"/>
          </p:nvPr>
        </p:nvSpPr>
        <p:spPr/>
        <p:txBody>
          <a:bodyPr/>
          <a:lstStyle/>
          <a:p>
            <a:pPr>
              <a:defRPr/>
            </a:pPr>
            <a:fld id="{C5F0FD78-EBE6-4CA9-BEC1-C62D4C62A850}" type="datetime11">
              <a:rPr lang="zh-CN" altLang="en-US" smtClean="0"/>
              <a:t>13:39:03</a:t>
            </a:fld>
            <a:endParaRPr lang="en-US"/>
          </a:p>
        </p:txBody>
      </p:sp>
      <p:sp>
        <p:nvSpPr>
          <p:cNvPr id="3" name="灯片编号占位符 2">
            <a:extLst>
              <a:ext uri="{FF2B5EF4-FFF2-40B4-BE49-F238E27FC236}">
                <a16:creationId xmlns:a16="http://schemas.microsoft.com/office/drawing/2014/main" id="{02042C82-2FC1-40A9-AEAC-4384E2476217}"/>
              </a:ext>
            </a:extLst>
          </p:cNvPr>
          <p:cNvSpPr>
            <a:spLocks noGrp="1"/>
          </p:cNvSpPr>
          <p:nvPr>
            <p:ph type="sldNum" sz="quarter" idx="12"/>
          </p:nvPr>
        </p:nvSpPr>
        <p:spPr/>
        <p:txBody>
          <a:bodyPr/>
          <a:lstStyle/>
          <a:p>
            <a:fld id="{8A709BD3-85C3-42A7-8D66-86EF4A2C91EF}" type="slidenum">
              <a:rPr lang="en-US" altLang="zh-CN" smtClean="0"/>
              <a:pPr/>
              <a:t>93</a:t>
            </a:fld>
            <a:endParaRPr lang="en-US" altLang="zh-CN"/>
          </a:p>
        </p:txBody>
      </p:sp>
      <p:graphicFrame>
        <p:nvGraphicFramePr>
          <p:cNvPr id="4" name="Object 22">
            <a:extLst>
              <a:ext uri="{FF2B5EF4-FFF2-40B4-BE49-F238E27FC236}">
                <a16:creationId xmlns:a16="http://schemas.microsoft.com/office/drawing/2014/main" id="{3DDFCD43-08AD-4B01-AC6C-5326CC5B9DF9}"/>
              </a:ext>
            </a:extLst>
          </p:cNvPr>
          <p:cNvGraphicFramePr>
            <a:graphicFrameLocks noChangeAspect="1"/>
          </p:cNvGraphicFramePr>
          <p:nvPr>
            <p:extLst>
              <p:ext uri="{D42A27DB-BD31-4B8C-83A1-F6EECF244321}">
                <p14:modId xmlns:p14="http://schemas.microsoft.com/office/powerpoint/2010/main" val="2868826830"/>
              </p:ext>
            </p:extLst>
          </p:nvPr>
        </p:nvGraphicFramePr>
        <p:xfrm>
          <a:off x="342885" y="391165"/>
          <a:ext cx="8458229" cy="6075669"/>
        </p:xfrm>
        <a:graphic>
          <a:graphicData uri="http://schemas.openxmlformats.org/presentationml/2006/ole">
            <mc:AlternateContent xmlns:mc="http://schemas.openxmlformats.org/markup-compatibility/2006">
              <mc:Choice xmlns:v="urn:schemas-microsoft-com:vml" Requires="v">
                <p:oleObj spid="_x0000_s121876" name="CS ChemDraw Drawing" r:id="rId3" imgW="4276133" imgH="3071844" progId="ChemDraw.Document.6.0">
                  <p:embed/>
                </p:oleObj>
              </mc:Choice>
              <mc:Fallback>
                <p:oleObj name="CS ChemDraw Drawing" r:id="rId3" imgW="4276133" imgH="3071844" progId="ChemDraw.Document.6.0">
                  <p:embed/>
                  <p:pic>
                    <p:nvPicPr>
                      <p:cNvPr id="187414" name="Object 22">
                        <a:extLst>
                          <a:ext uri="{FF2B5EF4-FFF2-40B4-BE49-F238E27FC236}">
                            <a16:creationId xmlns:a16="http://schemas.microsoft.com/office/drawing/2014/main" id="{6E67C658-45E5-4156-94DF-D631DF0C1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885" y="391165"/>
                        <a:ext cx="8458229" cy="60756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9166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4B7528-4285-4D69-B425-48323775540A}"/>
              </a:ext>
            </a:extLst>
          </p:cNvPr>
          <p:cNvSpPr>
            <a:spLocks noGrp="1"/>
          </p:cNvSpPr>
          <p:nvPr>
            <p:ph type="dt" sz="half" idx="10"/>
          </p:nvPr>
        </p:nvSpPr>
        <p:spPr/>
        <p:txBody>
          <a:bodyPr/>
          <a:lstStyle/>
          <a:p>
            <a:pPr>
              <a:defRPr/>
            </a:pPr>
            <a:fld id="{C5F0FD78-EBE6-4CA9-BEC1-C62D4C62A850}" type="datetime11">
              <a:rPr lang="zh-CN" altLang="en-US" smtClean="0"/>
              <a:t>13:39:03</a:t>
            </a:fld>
            <a:endParaRPr lang="en-US"/>
          </a:p>
        </p:txBody>
      </p:sp>
      <p:sp>
        <p:nvSpPr>
          <p:cNvPr id="3" name="灯片编号占位符 2">
            <a:extLst>
              <a:ext uri="{FF2B5EF4-FFF2-40B4-BE49-F238E27FC236}">
                <a16:creationId xmlns:a16="http://schemas.microsoft.com/office/drawing/2014/main" id="{6CB1292E-A8F2-4567-8E35-487781E4C568}"/>
              </a:ext>
            </a:extLst>
          </p:cNvPr>
          <p:cNvSpPr>
            <a:spLocks noGrp="1"/>
          </p:cNvSpPr>
          <p:nvPr>
            <p:ph type="sldNum" sz="quarter" idx="12"/>
          </p:nvPr>
        </p:nvSpPr>
        <p:spPr/>
        <p:txBody>
          <a:bodyPr/>
          <a:lstStyle/>
          <a:p>
            <a:fld id="{8A709BD3-85C3-42A7-8D66-86EF4A2C91EF}" type="slidenum">
              <a:rPr lang="en-US" altLang="zh-CN" smtClean="0"/>
              <a:pPr/>
              <a:t>94</a:t>
            </a:fld>
            <a:endParaRPr lang="en-US" altLang="zh-CN"/>
          </a:p>
        </p:txBody>
      </p:sp>
      <p:graphicFrame>
        <p:nvGraphicFramePr>
          <p:cNvPr id="4" name="Object 2">
            <a:extLst>
              <a:ext uri="{FF2B5EF4-FFF2-40B4-BE49-F238E27FC236}">
                <a16:creationId xmlns:a16="http://schemas.microsoft.com/office/drawing/2014/main" id="{62F6CF2A-4F6B-4BA1-98C3-D1F47E99D73B}"/>
              </a:ext>
            </a:extLst>
          </p:cNvPr>
          <p:cNvGraphicFramePr>
            <a:graphicFrameLocks noChangeAspect="1"/>
          </p:cNvGraphicFramePr>
          <p:nvPr>
            <p:extLst>
              <p:ext uri="{D42A27DB-BD31-4B8C-83A1-F6EECF244321}">
                <p14:modId xmlns:p14="http://schemas.microsoft.com/office/powerpoint/2010/main" val="1118760995"/>
              </p:ext>
            </p:extLst>
          </p:nvPr>
        </p:nvGraphicFramePr>
        <p:xfrm>
          <a:off x="235230" y="381080"/>
          <a:ext cx="8680056" cy="6015856"/>
        </p:xfrm>
        <a:graphic>
          <a:graphicData uri="http://schemas.openxmlformats.org/presentationml/2006/ole">
            <mc:AlternateContent xmlns:mc="http://schemas.openxmlformats.org/markup-compatibility/2006">
              <mc:Choice xmlns:v="urn:schemas-microsoft-com:vml" Requires="v">
                <p:oleObj spid="_x0000_s122900" name="CS ChemDraw Drawing" r:id="rId3" imgW="4184623" imgH="2899896" progId="ChemDraw.Document.6.0">
                  <p:embed/>
                </p:oleObj>
              </mc:Choice>
              <mc:Fallback>
                <p:oleObj name="CS ChemDraw Drawing" r:id="rId3" imgW="4184623" imgH="2899896" progId="ChemDraw.Document.6.0">
                  <p:embed/>
                  <p:pic>
                    <p:nvPicPr>
                      <p:cNvPr id="69" name="Object 2">
                        <a:extLst>
                          <a:ext uri="{FF2B5EF4-FFF2-40B4-BE49-F238E27FC236}">
                            <a16:creationId xmlns:a16="http://schemas.microsoft.com/office/drawing/2014/main" id="{0E29C99E-4EDD-491E-9E2B-E3E1AE978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30" y="381080"/>
                        <a:ext cx="8680056" cy="601585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8235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2EB7B15-BEEC-4BF1-A348-EE72A36BC903}"/>
              </a:ext>
            </a:extLst>
          </p:cNvPr>
          <p:cNvSpPr>
            <a:spLocks noGrp="1"/>
          </p:cNvSpPr>
          <p:nvPr>
            <p:ph type="dt" sz="half" idx="10"/>
          </p:nvPr>
        </p:nvSpPr>
        <p:spPr/>
        <p:txBody>
          <a:bodyPr/>
          <a:lstStyle/>
          <a:p>
            <a:pPr>
              <a:defRPr/>
            </a:pPr>
            <a:fld id="{C5F0FD78-EBE6-4CA9-BEC1-C62D4C62A850}" type="datetime11">
              <a:rPr lang="zh-CN" altLang="en-US" smtClean="0"/>
              <a:t>13:39:03</a:t>
            </a:fld>
            <a:endParaRPr lang="en-US"/>
          </a:p>
        </p:txBody>
      </p:sp>
      <p:sp>
        <p:nvSpPr>
          <p:cNvPr id="3" name="灯片编号占位符 2">
            <a:extLst>
              <a:ext uri="{FF2B5EF4-FFF2-40B4-BE49-F238E27FC236}">
                <a16:creationId xmlns:a16="http://schemas.microsoft.com/office/drawing/2014/main" id="{BE24A943-AB56-4ACE-8A78-5C0E6CB98BE5}"/>
              </a:ext>
            </a:extLst>
          </p:cNvPr>
          <p:cNvSpPr>
            <a:spLocks noGrp="1"/>
          </p:cNvSpPr>
          <p:nvPr>
            <p:ph type="sldNum" sz="quarter" idx="12"/>
          </p:nvPr>
        </p:nvSpPr>
        <p:spPr/>
        <p:txBody>
          <a:bodyPr/>
          <a:lstStyle/>
          <a:p>
            <a:fld id="{8A709BD3-85C3-42A7-8D66-86EF4A2C91EF}" type="slidenum">
              <a:rPr lang="en-US" altLang="zh-CN" smtClean="0"/>
              <a:pPr/>
              <a:t>95</a:t>
            </a:fld>
            <a:endParaRPr lang="en-US" altLang="zh-CN"/>
          </a:p>
        </p:txBody>
      </p:sp>
      <p:pic>
        <p:nvPicPr>
          <p:cNvPr id="8" name="图片 7">
            <a:extLst>
              <a:ext uri="{FF2B5EF4-FFF2-40B4-BE49-F238E27FC236}">
                <a16:creationId xmlns:a16="http://schemas.microsoft.com/office/drawing/2014/main" id="{88F49548-AE66-44E2-8041-3CF93753E91C}"/>
              </a:ext>
            </a:extLst>
          </p:cNvPr>
          <p:cNvPicPr>
            <a:picLocks noChangeAspect="1"/>
          </p:cNvPicPr>
          <p:nvPr/>
        </p:nvPicPr>
        <p:blipFill>
          <a:blip r:embed="rId2"/>
          <a:stretch>
            <a:fillRect/>
          </a:stretch>
        </p:blipFill>
        <p:spPr>
          <a:xfrm>
            <a:off x="151721" y="2667020"/>
            <a:ext cx="8840557" cy="1523959"/>
          </a:xfrm>
          <a:prstGeom prst="rect">
            <a:avLst/>
          </a:prstGeom>
        </p:spPr>
      </p:pic>
    </p:spTree>
    <p:extLst>
      <p:ext uri="{BB962C8B-B14F-4D97-AF65-F5344CB8AC3E}">
        <p14:creationId xmlns:p14="http://schemas.microsoft.com/office/powerpoint/2010/main" val="15659143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A7F24A1F-CC73-493E-9A97-7D68B0BDC2C9}"/>
              </a:ext>
            </a:extLst>
          </p:cNvPr>
          <p:cNvSpPr txBox="1">
            <a:spLocks noChangeArrowheads="1"/>
          </p:cNvSpPr>
          <p:nvPr/>
        </p:nvSpPr>
        <p:spPr bwMode="auto">
          <a:xfrm>
            <a:off x="1371600" y="2590800"/>
            <a:ext cx="6858000" cy="2057400"/>
          </a:xfrm>
          <a:prstGeom prst="rect">
            <a:avLst/>
          </a:prstGeom>
          <a:noFill/>
          <a:ln w="9525">
            <a:noFill/>
            <a:miter lim="800000"/>
            <a:headEnd/>
            <a:tailEnd/>
          </a:ln>
        </p:spPr>
        <p:txBody>
          <a:bodyPr>
            <a:normAutofit/>
          </a:bodyPr>
          <a:lstStyle>
            <a:lvl1pPr marL="514350" indent="-5143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20000"/>
              </a:spcBef>
              <a:buClr>
                <a:srgbClr val="0BD0D9"/>
              </a:buClr>
              <a:buSzPct val="95000"/>
            </a:pPr>
            <a:r>
              <a:rPr lang="en-US" altLang="zh-CN" sz="2800" b="1" dirty="0">
                <a:solidFill>
                  <a:schemeClr val="tx2"/>
                </a:solidFill>
                <a:ea typeface="黑体" panose="02010609060101010101" pitchFamily="49" charset="-122"/>
              </a:rPr>
              <a:t>  4.4.1  </a:t>
            </a:r>
            <a:r>
              <a:rPr lang="zh-CN" altLang="en-US" sz="2800" b="1" dirty="0">
                <a:solidFill>
                  <a:schemeClr val="tx2"/>
                </a:solidFill>
                <a:ea typeface="黑体" panose="02010609060101010101" pitchFamily="49" charset="-122"/>
              </a:rPr>
              <a:t>多苯代脂烃</a:t>
            </a:r>
            <a:endParaRPr lang="en-US" altLang="zh-CN" sz="2800" b="1" dirty="0">
              <a:solidFill>
                <a:schemeClr val="tx2"/>
              </a:solidFill>
              <a:ea typeface="黑体" panose="02010609060101010101" pitchFamily="49" charset="-122"/>
            </a:endParaRPr>
          </a:p>
          <a:p>
            <a:pPr eaLnBrk="1" hangingPunct="1">
              <a:lnSpc>
                <a:spcPct val="135000"/>
              </a:lnSpc>
              <a:spcBef>
                <a:spcPct val="20000"/>
              </a:spcBef>
              <a:buClr>
                <a:srgbClr val="0BD0D9"/>
              </a:buClr>
              <a:buSzPct val="95000"/>
              <a:buFont typeface="Wingdings 2" panose="05020102010507070707" pitchFamily="18" charset="2"/>
              <a:buNone/>
            </a:pPr>
            <a:r>
              <a:rPr lang="en-US" altLang="zh-CN" sz="2800" b="1" dirty="0">
                <a:solidFill>
                  <a:schemeClr val="tx2"/>
                </a:solidFill>
                <a:ea typeface="黑体" panose="02010609060101010101" pitchFamily="49" charset="-122"/>
              </a:rPr>
              <a:t>  4.4.2  </a:t>
            </a:r>
            <a:r>
              <a:rPr lang="zh-CN" altLang="en-US" sz="2800" b="1" dirty="0">
                <a:solidFill>
                  <a:schemeClr val="tx2"/>
                </a:solidFill>
                <a:ea typeface="黑体" panose="02010609060101010101" pitchFamily="49" charset="-122"/>
              </a:rPr>
              <a:t>联苯</a:t>
            </a:r>
            <a:endParaRPr lang="en-US" altLang="zh-CN" sz="2800" b="1" dirty="0">
              <a:solidFill>
                <a:schemeClr val="tx2"/>
              </a:solidFill>
              <a:ea typeface="黑体" panose="02010609060101010101" pitchFamily="49" charset="-122"/>
            </a:endParaRPr>
          </a:p>
          <a:p>
            <a:pPr eaLnBrk="1" hangingPunct="1">
              <a:lnSpc>
                <a:spcPct val="135000"/>
              </a:lnSpc>
              <a:spcBef>
                <a:spcPct val="20000"/>
              </a:spcBef>
              <a:buClr>
                <a:srgbClr val="0BD0D9"/>
              </a:buClr>
              <a:buSzPct val="95000"/>
            </a:pPr>
            <a:r>
              <a:rPr lang="en-US" altLang="zh-CN" sz="2800" b="1" dirty="0">
                <a:solidFill>
                  <a:schemeClr val="tx2"/>
                </a:solidFill>
                <a:ea typeface="黑体" panose="02010609060101010101" pitchFamily="49" charset="-122"/>
              </a:rPr>
              <a:t>  4.4.3  </a:t>
            </a:r>
            <a:r>
              <a:rPr lang="zh-CN" altLang="en-US" sz="2800" b="1" dirty="0">
                <a:solidFill>
                  <a:schemeClr val="tx2"/>
                </a:solidFill>
                <a:ea typeface="黑体" panose="02010609060101010101" pitchFamily="49" charset="-122"/>
              </a:rPr>
              <a:t>稠环芳烃</a:t>
            </a:r>
            <a:endParaRPr lang="en-US" altLang="zh-CN" sz="2800" b="1" dirty="0">
              <a:solidFill>
                <a:schemeClr val="tx2"/>
              </a:solidFill>
              <a:ea typeface="黑体" panose="02010609060101010101" pitchFamily="49" charset="-122"/>
            </a:endParaRPr>
          </a:p>
        </p:txBody>
      </p:sp>
      <p:sp>
        <p:nvSpPr>
          <p:cNvPr id="89093" name="Text Box 5">
            <a:extLst>
              <a:ext uri="{FF2B5EF4-FFF2-40B4-BE49-F238E27FC236}">
                <a16:creationId xmlns:a16="http://schemas.microsoft.com/office/drawing/2014/main" id="{F88ED8B0-5BE9-458B-B0C3-894B72363E89}"/>
              </a:ext>
            </a:extLst>
          </p:cNvPr>
          <p:cNvSpPr txBox="1">
            <a:spLocks noChangeArrowheads="1"/>
          </p:cNvSpPr>
          <p:nvPr/>
        </p:nvSpPr>
        <p:spPr bwMode="auto">
          <a:xfrm>
            <a:off x="838200" y="1219200"/>
            <a:ext cx="7010400" cy="118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5000"/>
              </a:lnSpc>
            </a:pPr>
            <a:r>
              <a:rPr lang="en-US" altLang="zh-CN" sz="2800" b="1" dirty="0">
                <a:solidFill>
                  <a:srgbClr val="006600"/>
                </a:solidFill>
              </a:rPr>
              <a:t>4.4  </a:t>
            </a:r>
            <a:r>
              <a:rPr lang="en-US" altLang="zh-CN" sz="2800" b="1" dirty="0" err="1">
                <a:solidFill>
                  <a:srgbClr val="006600"/>
                </a:solidFill>
              </a:rPr>
              <a:t>Polycylic</a:t>
            </a:r>
            <a:r>
              <a:rPr lang="en-US" altLang="zh-CN" sz="2800" b="1" dirty="0">
                <a:solidFill>
                  <a:srgbClr val="006600"/>
                </a:solidFill>
              </a:rPr>
              <a:t> Aromatic Hydrocarbons</a:t>
            </a:r>
          </a:p>
          <a:p>
            <a:pPr>
              <a:lnSpc>
                <a:spcPct val="135000"/>
              </a:lnSpc>
            </a:pPr>
            <a:r>
              <a:rPr lang="zh-CN" altLang="en-US" sz="2800" b="1" dirty="0">
                <a:solidFill>
                  <a:srgbClr val="006600"/>
                </a:solidFill>
              </a:rPr>
              <a:t>       </a:t>
            </a:r>
            <a:r>
              <a:rPr lang="zh-CN" altLang="en-US" sz="2800" b="1" dirty="0">
                <a:solidFill>
                  <a:srgbClr val="006600"/>
                </a:solidFill>
                <a:ea typeface="黑体" panose="02010609060101010101" pitchFamily="49" charset="-122"/>
              </a:rPr>
              <a:t>多环芳烃</a:t>
            </a:r>
            <a:endParaRPr lang="zh-CN" altLang="en-US" sz="2800" dirty="0">
              <a:ea typeface="黑体" panose="02010609060101010101" pitchFamily="49"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3">
            <a:extLst>
              <a:ext uri="{FF2B5EF4-FFF2-40B4-BE49-F238E27FC236}">
                <a16:creationId xmlns:a16="http://schemas.microsoft.com/office/drawing/2014/main" id="{6B2C9C8D-D6B6-4849-A266-1BEA6D6E9D94}"/>
              </a:ext>
            </a:extLst>
          </p:cNvPr>
          <p:cNvSpPr txBox="1">
            <a:spLocks noChangeArrowheads="1"/>
          </p:cNvSpPr>
          <p:nvPr/>
        </p:nvSpPr>
        <p:spPr bwMode="auto">
          <a:xfrm>
            <a:off x="381000" y="1828800"/>
            <a:ext cx="7620000"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200" b="1">
                <a:solidFill>
                  <a:srgbClr val="663300"/>
                </a:solidFill>
                <a:ea typeface="黑体" panose="02010609060101010101" pitchFamily="49" charset="-122"/>
              </a:rPr>
              <a:t>（</a:t>
            </a:r>
            <a:r>
              <a:rPr lang="en-US" altLang="zh-CN" sz="2200" b="1">
                <a:solidFill>
                  <a:srgbClr val="663300"/>
                </a:solidFill>
                <a:ea typeface="黑体" panose="02010609060101010101" pitchFamily="49" charset="-122"/>
              </a:rPr>
              <a:t>A</a:t>
            </a:r>
            <a:r>
              <a:rPr lang="zh-CN" altLang="en-US" sz="2200" b="1">
                <a:solidFill>
                  <a:srgbClr val="663300"/>
                </a:solidFill>
                <a:ea typeface="黑体" panose="02010609060101010101" pitchFamily="49" charset="-122"/>
              </a:rPr>
              <a:t>）性质</a:t>
            </a:r>
          </a:p>
          <a:p>
            <a:pPr eaLnBrk="1" hangingPunct="1">
              <a:spcBef>
                <a:spcPct val="50000"/>
              </a:spcBef>
            </a:pPr>
            <a:r>
              <a:rPr lang="zh-CN" altLang="en-US" sz="2200" b="1">
                <a:solidFill>
                  <a:srgbClr val="663300"/>
                </a:solidFill>
                <a:latin typeface="黑体" panose="02010609060101010101" pitchFamily="49" charset="-122"/>
                <a:ea typeface="黑体" panose="02010609060101010101" pitchFamily="49" charset="-122"/>
              </a:rPr>
              <a:t>      </a:t>
            </a:r>
            <a:r>
              <a:rPr lang="en-US" altLang="zh-CN" sz="2200" b="1">
                <a:solidFill>
                  <a:srgbClr val="663300"/>
                </a:solidFill>
                <a:latin typeface="黑体" panose="02010609060101010101" pitchFamily="49" charset="-122"/>
                <a:ea typeface="黑体" panose="02010609060101010101" pitchFamily="49" charset="-122"/>
              </a:rPr>
              <a:t>1</a:t>
            </a:r>
            <a:r>
              <a:rPr lang="zh-CN" altLang="en-US" sz="2200" b="1">
                <a:solidFill>
                  <a:srgbClr val="663300"/>
                </a:solidFill>
                <a:latin typeface="黑体" panose="02010609060101010101" pitchFamily="49" charset="-122"/>
                <a:ea typeface="黑体" panose="02010609060101010101" pitchFamily="49" charset="-122"/>
              </a:rPr>
              <a:t>、苯环被脂肪烃活化：</a:t>
            </a:r>
            <a:r>
              <a:rPr lang="zh-CN" altLang="en-US" sz="2200" b="1">
                <a:solidFill>
                  <a:schemeClr val="tx2"/>
                </a:solidFill>
                <a:latin typeface="黑体" panose="02010609060101010101" pitchFamily="49" charset="-122"/>
                <a:ea typeface="黑体" panose="02010609060101010101" pitchFamily="49" charset="-122"/>
              </a:rPr>
              <a:t>芳环易取代</a:t>
            </a:r>
          </a:p>
          <a:p>
            <a:pPr eaLnBrk="1" hangingPunct="1">
              <a:spcBef>
                <a:spcPct val="80000"/>
              </a:spcBef>
            </a:pPr>
            <a:r>
              <a:rPr lang="zh-CN" altLang="en-US" sz="2200" b="1">
                <a:solidFill>
                  <a:srgbClr val="663300"/>
                </a:solidFill>
                <a:latin typeface="黑体" panose="02010609060101010101" pitchFamily="49" charset="-122"/>
                <a:ea typeface="黑体" panose="02010609060101010101" pitchFamily="49" charset="-122"/>
              </a:rPr>
              <a:t>      </a:t>
            </a:r>
            <a:r>
              <a:rPr lang="en-US" altLang="zh-CN" sz="2200" b="1">
                <a:solidFill>
                  <a:srgbClr val="663300"/>
                </a:solidFill>
                <a:latin typeface="黑体" panose="02010609060101010101" pitchFamily="49" charset="-122"/>
                <a:ea typeface="黑体" panose="02010609060101010101" pitchFamily="49" charset="-122"/>
              </a:rPr>
              <a:t>2</a:t>
            </a:r>
            <a:r>
              <a:rPr lang="zh-CN" altLang="en-US" sz="2200" b="1">
                <a:solidFill>
                  <a:srgbClr val="663300"/>
                </a:solidFill>
                <a:latin typeface="黑体" panose="02010609060101010101" pitchFamily="49" charset="-122"/>
                <a:ea typeface="黑体" panose="02010609060101010101" pitchFamily="49" charset="-122"/>
              </a:rPr>
              <a:t>、脂肪烃被芳烃活化</a:t>
            </a:r>
            <a:r>
              <a:rPr lang="zh-CN" altLang="en-US" sz="2200" b="1">
                <a:solidFill>
                  <a:srgbClr val="006600"/>
                </a:solidFill>
                <a:latin typeface="黑体" panose="02010609060101010101" pitchFamily="49" charset="-122"/>
                <a:ea typeface="黑体" panose="02010609060101010101" pitchFamily="49" charset="-122"/>
              </a:rPr>
              <a:t>：</a:t>
            </a:r>
            <a:r>
              <a:rPr lang="zh-CN" altLang="en-US" sz="2200" b="1">
                <a:solidFill>
                  <a:schemeClr val="tx2"/>
                </a:solidFill>
                <a:latin typeface="黑体" panose="02010609060101010101" pitchFamily="49" charset="-122"/>
                <a:ea typeface="黑体" panose="02010609060101010101" pitchFamily="49" charset="-122"/>
              </a:rPr>
              <a:t>氧化、取代、酸性</a:t>
            </a:r>
          </a:p>
          <a:p>
            <a:pPr eaLnBrk="1" hangingPunct="1">
              <a:spcBef>
                <a:spcPct val="50000"/>
              </a:spcBef>
            </a:pPr>
            <a:r>
              <a:rPr lang="zh-CN" altLang="en-US" sz="2200" b="1">
                <a:solidFill>
                  <a:schemeClr val="accent2"/>
                </a:solidFill>
                <a:latin typeface="黑体" panose="02010609060101010101" pitchFamily="49" charset="-122"/>
                <a:ea typeface="黑体" panose="02010609060101010101" pitchFamily="49" charset="-122"/>
              </a:rPr>
              <a:t>         </a:t>
            </a:r>
            <a:r>
              <a:rPr lang="zh-CN" altLang="en-US" sz="2200" b="1">
                <a:solidFill>
                  <a:schemeClr val="tx2"/>
                </a:solidFill>
                <a:latin typeface="黑体" panose="02010609060101010101" pitchFamily="49" charset="-122"/>
                <a:ea typeface="黑体" panose="02010609060101010101" pitchFamily="49" charset="-122"/>
              </a:rPr>
              <a:t>氧化：</a:t>
            </a:r>
            <a:endParaRPr lang="en-US" altLang="zh-CN" sz="2200" b="1">
              <a:solidFill>
                <a:schemeClr val="tx2"/>
              </a:solidFill>
              <a:latin typeface="黑体" panose="02010609060101010101" pitchFamily="49" charset="-122"/>
              <a:ea typeface="黑体" panose="02010609060101010101" pitchFamily="49" charset="-122"/>
            </a:endParaRPr>
          </a:p>
          <a:p>
            <a:pPr eaLnBrk="1" hangingPunct="1">
              <a:spcBef>
                <a:spcPct val="50000"/>
              </a:spcBef>
            </a:pPr>
            <a:r>
              <a:rPr lang="zh-CN" altLang="en-US" sz="2200" b="1">
                <a:solidFill>
                  <a:schemeClr val="tx2"/>
                </a:solidFill>
                <a:latin typeface="黑体" panose="02010609060101010101" pitchFamily="49" charset="-122"/>
                <a:ea typeface="黑体" panose="02010609060101010101" pitchFamily="49" charset="-122"/>
              </a:rPr>
              <a:t>         </a:t>
            </a:r>
          </a:p>
          <a:p>
            <a:pPr eaLnBrk="1" hangingPunct="1">
              <a:spcBef>
                <a:spcPct val="50000"/>
              </a:spcBef>
            </a:pPr>
            <a:r>
              <a:rPr lang="zh-CN" altLang="en-US" sz="2200" b="1">
                <a:solidFill>
                  <a:schemeClr val="tx2"/>
                </a:solidFill>
                <a:latin typeface="黑体" panose="02010609060101010101" pitchFamily="49" charset="-122"/>
                <a:ea typeface="黑体" panose="02010609060101010101" pitchFamily="49" charset="-122"/>
              </a:rPr>
              <a:t>         取代：</a:t>
            </a:r>
          </a:p>
          <a:p>
            <a:pPr eaLnBrk="1" hangingPunct="1">
              <a:spcBef>
                <a:spcPct val="50000"/>
              </a:spcBef>
            </a:pPr>
            <a:r>
              <a:rPr lang="zh-CN" altLang="en-US" sz="2200" b="1">
                <a:solidFill>
                  <a:schemeClr val="tx2"/>
                </a:solidFill>
                <a:latin typeface="黑体" panose="02010609060101010101" pitchFamily="49" charset="-122"/>
                <a:ea typeface="黑体" panose="02010609060101010101" pitchFamily="49" charset="-122"/>
              </a:rPr>
              <a:t>         </a:t>
            </a:r>
          </a:p>
          <a:p>
            <a:pPr eaLnBrk="1" hangingPunct="1">
              <a:spcBef>
                <a:spcPct val="50000"/>
              </a:spcBef>
            </a:pPr>
            <a:r>
              <a:rPr lang="zh-CN" altLang="en-US" sz="2200" b="1">
                <a:solidFill>
                  <a:schemeClr val="tx2"/>
                </a:solidFill>
                <a:latin typeface="黑体" panose="02010609060101010101" pitchFamily="49" charset="-122"/>
                <a:ea typeface="黑体" panose="02010609060101010101" pitchFamily="49" charset="-122"/>
              </a:rPr>
              <a:t>         酸性：</a:t>
            </a:r>
          </a:p>
        </p:txBody>
      </p:sp>
      <p:sp>
        <p:nvSpPr>
          <p:cNvPr id="52229" name="Text Box 5">
            <a:extLst>
              <a:ext uri="{FF2B5EF4-FFF2-40B4-BE49-F238E27FC236}">
                <a16:creationId xmlns:a16="http://schemas.microsoft.com/office/drawing/2014/main" id="{B55585CE-C44E-4D21-9E26-14B4B3EBB891}"/>
              </a:ext>
            </a:extLst>
          </p:cNvPr>
          <p:cNvSpPr txBox="1">
            <a:spLocks noChangeArrowheads="1"/>
          </p:cNvSpPr>
          <p:nvPr/>
        </p:nvSpPr>
        <p:spPr bwMode="auto">
          <a:xfrm>
            <a:off x="533400" y="1066800"/>
            <a:ext cx="548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solidFill>
                  <a:schemeClr val="accent1"/>
                </a:solidFill>
                <a:ea typeface="黑体" panose="02010609060101010101" pitchFamily="49" charset="-122"/>
              </a:rPr>
              <a:t>4.4.1  </a:t>
            </a:r>
            <a:r>
              <a:rPr lang="zh-CN" altLang="en-US" sz="2800" b="1" dirty="0">
                <a:solidFill>
                  <a:schemeClr val="accent1"/>
                </a:solidFill>
                <a:ea typeface="黑体" panose="02010609060101010101" pitchFamily="49" charset="-122"/>
              </a:rPr>
              <a:t>多苯代脂烃</a:t>
            </a:r>
            <a:endParaRPr lang="zh-CN" altLang="en-US" dirty="0"/>
          </a:p>
        </p:txBody>
      </p:sp>
      <p:graphicFrame>
        <p:nvGraphicFramePr>
          <p:cNvPr id="52230" name="Object 5">
            <a:extLst>
              <a:ext uri="{FF2B5EF4-FFF2-40B4-BE49-F238E27FC236}">
                <a16:creationId xmlns:a16="http://schemas.microsoft.com/office/drawing/2014/main" id="{793D5558-AB92-441A-9F9D-BF4F610ECE5F}"/>
              </a:ext>
            </a:extLst>
          </p:cNvPr>
          <p:cNvGraphicFramePr>
            <a:graphicFrameLocks noChangeAspect="1"/>
          </p:cNvGraphicFramePr>
          <p:nvPr/>
        </p:nvGraphicFramePr>
        <p:xfrm>
          <a:off x="6553200" y="1066800"/>
          <a:ext cx="2016125" cy="1414463"/>
        </p:xfrm>
        <a:graphic>
          <a:graphicData uri="http://schemas.openxmlformats.org/presentationml/2006/ole">
            <mc:AlternateContent xmlns:mc="http://schemas.openxmlformats.org/markup-compatibility/2006">
              <mc:Choice xmlns:v="urn:schemas-microsoft-com:vml" Requires="v">
                <p:oleObj spid="_x0000_s124986" name="CS ChemDraw Drawing" r:id="rId3" imgW="1554283" imgH="1090919" progId="ChemDraw.Document.6.0">
                  <p:embed/>
                </p:oleObj>
              </mc:Choice>
              <mc:Fallback>
                <p:oleObj name="CS ChemDraw Drawing" r:id="rId3" imgW="1554283" imgH="1090919" progId="ChemDraw.Document.6.0">
                  <p:embed/>
                  <p:pic>
                    <p:nvPicPr>
                      <p:cNvPr id="52230" name="Object 5">
                        <a:extLst>
                          <a:ext uri="{FF2B5EF4-FFF2-40B4-BE49-F238E27FC236}">
                            <a16:creationId xmlns:a16="http://schemas.microsoft.com/office/drawing/2014/main" id="{793D5558-AB92-441A-9F9D-BF4F610EC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066800"/>
                        <a:ext cx="2016125"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32" name="Object 8">
            <a:extLst>
              <a:ext uri="{FF2B5EF4-FFF2-40B4-BE49-F238E27FC236}">
                <a16:creationId xmlns:a16="http://schemas.microsoft.com/office/drawing/2014/main" id="{30ADFC9A-54A3-42D3-8378-C25B48105303}"/>
              </a:ext>
            </a:extLst>
          </p:cNvPr>
          <p:cNvGraphicFramePr>
            <a:graphicFrameLocks noChangeAspect="1"/>
          </p:cNvGraphicFramePr>
          <p:nvPr/>
        </p:nvGraphicFramePr>
        <p:xfrm>
          <a:off x="2743200" y="3505200"/>
          <a:ext cx="5105400" cy="800100"/>
        </p:xfrm>
        <a:graphic>
          <a:graphicData uri="http://schemas.openxmlformats.org/presentationml/2006/ole">
            <mc:AlternateContent xmlns:mc="http://schemas.openxmlformats.org/markup-compatibility/2006">
              <mc:Choice xmlns:v="urn:schemas-microsoft-com:vml" Requires="v">
                <p:oleObj spid="_x0000_s124987" name="CS ChemDraw Drawing" r:id="rId5" imgW="3614400" imgH="564480" progId="ChemDraw.Document.6.0">
                  <p:embed/>
                </p:oleObj>
              </mc:Choice>
              <mc:Fallback>
                <p:oleObj name="CS ChemDraw Drawing" r:id="rId5" imgW="3614400" imgH="564480" progId="ChemDraw.Document.6.0">
                  <p:embed/>
                  <p:pic>
                    <p:nvPicPr>
                      <p:cNvPr id="52232" name="Object 8">
                        <a:extLst>
                          <a:ext uri="{FF2B5EF4-FFF2-40B4-BE49-F238E27FC236}">
                            <a16:creationId xmlns:a16="http://schemas.microsoft.com/office/drawing/2014/main" id="{30ADFC9A-54A3-42D3-8378-C25B48105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505200"/>
                        <a:ext cx="51054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33" name="Object 9">
            <a:extLst>
              <a:ext uri="{FF2B5EF4-FFF2-40B4-BE49-F238E27FC236}">
                <a16:creationId xmlns:a16="http://schemas.microsoft.com/office/drawing/2014/main" id="{0D40AFEA-9584-4546-9197-9E3A852817D0}"/>
              </a:ext>
            </a:extLst>
          </p:cNvPr>
          <p:cNvGraphicFramePr>
            <a:graphicFrameLocks noChangeAspect="1"/>
          </p:cNvGraphicFramePr>
          <p:nvPr/>
        </p:nvGraphicFramePr>
        <p:xfrm>
          <a:off x="2786063" y="4343400"/>
          <a:ext cx="4986337" cy="763588"/>
        </p:xfrm>
        <a:graphic>
          <a:graphicData uri="http://schemas.openxmlformats.org/presentationml/2006/ole">
            <mc:AlternateContent xmlns:mc="http://schemas.openxmlformats.org/markup-compatibility/2006">
              <mc:Choice xmlns:v="urn:schemas-microsoft-com:vml" Requires="v">
                <p:oleObj spid="_x0000_s124988" name="CS ChemDraw Drawing" r:id="rId7" imgW="3538800" imgH="540720" progId="ChemDraw.Document.6.0">
                  <p:embed/>
                </p:oleObj>
              </mc:Choice>
              <mc:Fallback>
                <p:oleObj name="CS ChemDraw Drawing" r:id="rId7" imgW="3538800" imgH="540720" progId="ChemDraw.Document.6.0">
                  <p:embed/>
                  <p:pic>
                    <p:nvPicPr>
                      <p:cNvPr id="52233" name="Object 9">
                        <a:extLst>
                          <a:ext uri="{FF2B5EF4-FFF2-40B4-BE49-F238E27FC236}">
                            <a16:creationId xmlns:a16="http://schemas.microsoft.com/office/drawing/2014/main" id="{0D40AFEA-9584-4546-9197-9E3A85281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063" y="4343400"/>
                        <a:ext cx="4986337"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34" name="Object 10">
            <a:extLst>
              <a:ext uri="{FF2B5EF4-FFF2-40B4-BE49-F238E27FC236}">
                <a16:creationId xmlns:a16="http://schemas.microsoft.com/office/drawing/2014/main" id="{D529950E-B573-43AD-B229-A2645AAE4EC8}"/>
              </a:ext>
            </a:extLst>
          </p:cNvPr>
          <p:cNvGraphicFramePr>
            <a:graphicFrameLocks noChangeAspect="1"/>
          </p:cNvGraphicFramePr>
          <p:nvPr/>
        </p:nvGraphicFramePr>
        <p:xfrm>
          <a:off x="2743200" y="5470525"/>
          <a:ext cx="6172200" cy="346075"/>
        </p:xfrm>
        <a:graphic>
          <a:graphicData uri="http://schemas.openxmlformats.org/presentationml/2006/ole">
            <mc:AlternateContent xmlns:mc="http://schemas.openxmlformats.org/markup-compatibility/2006">
              <mc:Choice xmlns:v="urn:schemas-microsoft-com:vml" Requires="v">
                <p:oleObj spid="_x0000_s124989" name="CS ChemDraw Drawing" r:id="rId9" imgW="4930560" imgH="276120" progId="ChemDraw.Document.6.0">
                  <p:embed/>
                </p:oleObj>
              </mc:Choice>
              <mc:Fallback>
                <p:oleObj name="CS ChemDraw Drawing" r:id="rId9" imgW="4930560" imgH="276120" progId="ChemDraw.Document.6.0">
                  <p:embed/>
                  <p:pic>
                    <p:nvPicPr>
                      <p:cNvPr id="52234" name="Object 10">
                        <a:extLst>
                          <a:ext uri="{FF2B5EF4-FFF2-40B4-BE49-F238E27FC236}">
                            <a16:creationId xmlns:a16="http://schemas.microsoft.com/office/drawing/2014/main" id="{D529950E-B573-43AD-B229-A2645AAE4E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3200" y="5470525"/>
                        <a:ext cx="61722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5" name="Text Box 5">
            <a:extLst>
              <a:ext uri="{FF2B5EF4-FFF2-40B4-BE49-F238E27FC236}">
                <a16:creationId xmlns:a16="http://schemas.microsoft.com/office/drawing/2014/main" id="{183AEC1C-C7FC-486C-BCF1-462A5C0F1430}"/>
              </a:ext>
            </a:extLst>
          </p:cNvPr>
          <p:cNvSpPr txBox="1">
            <a:spLocks noChangeArrowheads="1"/>
          </p:cNvSpPr>
          <p:nvPr/>
        </p:nvSpPr>
        <p:spPr bwMode="auto">
          <a:xfrm>
            <a:off x="381000" y="990600"/>
            <a:ext cx="6934200" cy="108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a:solidFill>
                  <a:srgbClr val="663300"/>
                </a:solidFill>
                <a:ea typeface="黑体" panose="02010609060101010101" pitchFamily="49" charset="-122"/>
              </a:rPr>
              <a:t>（</a:t>
            </a:r>
            <a:r>
              <a:rPr lang="en-US" altLang="zh-CN" sz="2200" b="1">
                <a:solidFill>
                  <a:srgbClr val="663300"/>
                </a:solidFill>
                <a:ea typeface="黑体" panose="02010609060101010101" pitchFamily="49" charset="-122"/>
              </a:rPr>
              <a:t>B</a:t>
            </a:r>
            <a:r>
              <a:rPr lang="zh-CN" altLang="en-US" sz="2200" b="1">
                <a:solidFill>
                  <a:srgbClr val="663300"/>
                </a:solidFill>
                <a:ea typeface="黑体" panose="02010609060101010101" pitchFamily="49" charset="-122"/>
              </a:rPr>
              <a:t>）制备</a:t>
            </a:r>
          </a:p>
          <a:p>
            <a:pPr>
              <a:spcBef>
                <a:spcPct val="80000"/>
              </a:spcBef>
            </a:pPr>
            <a:r>
              <a:rPr lang="zh-CN" altLang="en-US" sz="2400" b="1">
                <a:solidFill>
                  <a:schemeClr val="accent2"/>
                </a:solidFill>
                <a:ea typeface="黑体" panose="02010609060101010101" pitchFamily="49" charset="-122"/>
              </a:rPr>
              <a:t>           </a:t>
            </a:r>
            <a:r>
              <a:rPr lang="en-US" altLang="zh-CN" sz="2400" b="1">
                <a:solidFill>
                  <a:schemeClr val="accent2"/>
                </a:solidFill>
                <a:ea typeface="黑体" panose="02010609060101010101" pitchFamily="49" charset="-122"/>
              </a:rPr>
              <a:t>Friedel-Crafts </a:t>
            </a:r>
            <a:r>
              <a:rPr lang="zh-CN" altLang="en-US" sz="2400" b="1">
                <a:solidFill>
                  <a:schemeClr val="accent2"/>
                </a:solidFill>
                <a:ea typeface="黑体" panose="02010609060101010101" pitchFamily="49" charset="-122"/>
              </a:rPr>
              <a:t>反应</a:t>
            </a:r>
            <a:endParaRPr lang="zh-CN" altLang="en-US" sz="2000">
              <a:ea typeface="黑体" panose="02010609060101010101" pitchFamily="49" charset="-122"/>
            </a:endParaRPr>
          </a:p>
        </p:txBody>
      </p:sp>
      <p:graphicFrame>
        <p:nvGraphicFramePr>
          <p:cNvPr id="112646" name="Object 6">
            <a:extLst>
              <a:ext uri="{FF2B5EF4-FFF2-40B4-BE49-F238E27FC236}">
                <a16:creationId xmlns:a16="http://schemas.microsoft.com/office/drawing/2014/main" id="{5A7C331E-395B-451B-91F7-94D17A9EB48C}"/>
              </a:ext>
            </a:extLst>
          </p:cNvPr>
          <p:cNvGraphicFramePr>
            <a:graphicFrameLocks noChangeAspect="1"/>
          </p:cNvGraphicFramePr>
          <p:nvPr/>
        </p:nvGraphicFramePr>
        <p:xfrm>
          <a:off x="1447800" y="2566988"/>
          <a:ext cx="6477000" cy="842962"/>
        </p:xfrm>
        <a:graphic>
          <a:graphicData uri="http://schemas.openxmlformats.org/presentationml/2006/ole">
            <mc:AlternateContent xmlns:mc="http://schemas.openxmlformats.org/markup-compatibility/2006">
              <mc:Choice xmlns:v="urn:schemas-microsoft-com:vml" Requires="v">
                <p:oleObj spid="_x0000_s125982" name="CS ChemDraw Drawing" r:id="rId3" imgW="5445720" imgH="707400" progId="ChemDraw.Document.6.0">
                  <p:embed/>
                </p:oleObj>
              </mc:Choice>
              <mc:Fallback>
                <p:oleObj name="CS ChemDraw Drawing" r:id="rId3" imgW="5445720" imgH="707400" progId="ChemDraw.Document.6.0">
                  <p:embed/>
                  <p:pic>
                    <p:nvPicPr>
                      <p:cNvPr id="112646" name="Object 6">
                        <a:extLst>
                          <a:ext uri="{FF2B5EF4-FFF2-40B4-BE49-F238E27FC236}">
                            <a16:creationId xmlns:a16="http://schemas.microsoft.com/office/drawing/2014/main" id="{5A7C331E-395B-451B-91F7-94D17A9EB4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566988"/>
                        <a:ext cx="647700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47" name="Object 7">
            <a:extLst>
              <a:ext uri="{FF2B5EF4-FFF2-40B4-BE49-F238E27FC236}">
                <a16:creationId xmlns:a16="http://schemas.microsoft.com/office/drawing/2014/main" id="{569B4BAD-865D-4A03-B521-34890682C0F7}"/>
              </a:ext>
            </a:extLst>
          </p:cNvPr>
          <p:cNvGraphicFramePr>
            <a:graphicFrameLocks noChangeAspect="1"/>
          </p:cNvGraphicFramePr>
          <p:nvPr/>
        </p:nvGraphicFramePr>
        <p:xfrm>
          <a:off x="1447800" y="3862388"/>
          <a:ext cx="6629400" cy="862012"/>
        </p:xfrm>
        <a:graphic>
          <a:graphicData uri="http://schemas.openxmlformats.org/presentationml/2006/ole">
            <mc:AlternateContent xmlns:mc="http://schemas.openxmlformats.org/markup-compatibility/2006">
              <mc:Choice xmlns:v="urn:schemas-microsoft-com:vml" Requires="v">
                <p:oleObj spid="_x0000_s125983" name="CS ChemDraw Drawing" r:id="rId5" imgW="5299920" imgH="689760" progId="ChemDraw.Document.6.0">
                  <p:embed/>
                </p:oleObj>
              </mc:Choice>
              <mc:Fallback>
                <p:oleObj name="CS ChemDraw Drawing" r:id="rId5" imgW="5299920" imgH="689760" progId="ChemDraw.Document.6.0">
                  <p:embed/>
                  <p:pic>
                    <p:nvPicPr>
                      <p:cNvPr id="112647" name="Object 7">
                        <a:extLst>
                          <a:ext uri="{FF2B5EF4-FFF2-40B4-BE49-F238E27FC236}">
                            <a16:creationId xmlns:a16="http://schemas.microsoft.com/office/drawing/2014/main" id="{569B4BAD-865D-4A03-B521-34890682C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862388"/>
                        <a:ext cx="6629400" cy="86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2">
            <a:extLst>
              <a:ext uri="{FF2B5EF4-FFF2-40B4-BE49-F238E27FC236}">
                <a16:creationId xmlns:a16="http://schemas.microsoft.com/office/drawing/2014/main" id="{08E2B546-AF24-44E6-A598-AF1643A13C0E}"/>
              </a:ext>
            </a:extLst>
          </p:cNvPr>
          <p:cNvSpPr txBox="1">
            <a:spLocks noChangeArrowheads="1"/>
          </p:cNvSpPr>
          <p:nvPr/>
        </p:nvSpPr>
        <p:spPr bwMode="auto">
          <a:xfrm>
            <a:off x="381000" y="787388"/>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dirty="0">
                <a:solidFill>
                  <a:schemeClr val="accent1"/>
                </a:solidFill>
                <a:ea typeface="黑体" panose="02010609060101010101" pitchFamily="49" charset="-122"/>
              </a:rPr>
              <a:t>4.4.2  </a:t>
            </a:r>
            <a:r>
              <a:rPr lang="zh-CN" altLang="en-US" sz="2800" dirty="0">
                <a:solidFill>
                  <a:schemeClr val="accent1"/>
                </a:solidFill>
                <a:ea typeface="黑体" panose="02010609060101010101" pitchFamily="49" charset="-122"/>
              </a:rPr>
              <a:t>联苯</a:t>
            </a:r>
          </a:p>
        </p:txBody>
      </p:sp>
      <p:sp>
        <p:nvSpPr>
          <p:cNvPr id="64515" name="Text Box 3">
            <a:extLst>
              <a:ext uri="{FF2B5EF4-FFF2-40B4-BE49-F238E27FC236}">
                <a16:creationId xmlns:a16="http://schemas.microsoft.com/office/drawing/2014/main" id="{B4207796-35E2-4BCA-B357-1A57DDCE3D24}"/>
              </a:ext>
            </a:extLst>
          </p:cNvPr>
          <p:cNvSpPr txBox="1">
            <a:spLocks noChangeArrowheads="1"/>
          </p:cNvSpPr>
          <p:nvPr/>
        </p:nvSpPr>
        <p:spPr bwMode="auto">
          <a:xfrm>
            <a:off x="304800" y="4343364"/>
            <a:ext cx="7696200" cy="45720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solidFill>
                  <a:srgbClr val="006600"/>
                </a:solidFill>
                <a:effectLst>
                  <a:outerShdw blurRad="38100" dist="38100" dir="2700000" algn="tl">
                    <a:srgbClr val="C0C0C0"/>
                  </a:outerShdw>
                </a:effectLst>
                <a:ea typeface="黑体" panose="02010609060101010101" pitchFamily="49" charset="-122"/>
              </a:rPr>
              <a:t>（</a:t>
            </a:r>
            <a:r>
              <a:rPr lang="en-US" altLang="zh-CN" sz="2400" dirty="0">
                <a:solidFill>
                  <a:srgbClr val="006600"/>
                </a:solidFill>
                <a:effectLst>
                  <a:outerShdw blurRad="38100" dist="38100" dir="2700000" algn="tl">
                    <a:srgbClr val="C0C0C0"/>
                  </a:outerShdw>
                </a:effectLst>
                <a:ea typeface="黑体" panose="02010609060101010101" pitchFamily="49" charset="-122"/>
              </a:rPr>
              <a:t>B</a:t>
            </a:r>
            <a:r>
              <a:rPr lang="zh-CN" altLang="en-US" sz="2400" dirty="0">
                <a:solidFill>
                  <a:srgbClr val="006600"/>
                </a:solidFill>
                <a:effectLst>
                  <a:outerShdw blurRad="38100" dist="38100" dir="2700000" algn="tl">
                    <a:srgbClr val="C0C0C0"/>
                  </a:outerShdw>
                </a:effectLst>
                <a:ea typeface="黑体" panose="02010609060101010101" pitchFamily="49" charset="-122"/>
              </a:rPr>
              <a:t>）命名</a:t>
            </a:r>
          </a:p>
        </p:txBody>
      </p:sp>
      <p:graphicFrame>
        <p:nvGraphicFramePr>
          <p:cNvPr id="53255" name="Object 7">
            <a:extLst>
              <a:ext uri="{FF2B5EF4-FFF2-40B4-BE49-F238E27FC236}">
                <a16:creationId xmlns:a16="http://schemas.microsoft.com/office/drawing/2014/main" id="{8D88D909-13A1-4B41-92B9-739906BD0C97}"/>
              </a:ext>
            </a:extLst>
          </p:cNvPr>
          <p:cNvGraphicFramePr>
            <a:graphicFrameLocks noChangeAspect="1"/>
          </p:cNvGraphicFramePr>
          <p:nvPr>
            <p:extLst>
              <p:ext uri="{D42A27DB-BD31-4B8C-83A1-F6EECF244321}">
                <p14:modId xmlns:p14="http://schemas.microsoft.com/office/powerpoint/2010/main" val="1891158861"/>
              </p:ext>
            </p:extLst>
          </p:nvPr>
        </p:nvGraphicFramePr>
        <p:xfrm>
          <a:off x="2057466" y="5248199"/>
          <a:ext cx="2209800" cy="1076325"/>
        </p:xfrm>
        <a:graphic>
          <a:graphicData uri="http://schemas.openxmlformats.org/presentationml/2006/ole">
            <mc:AlternateContent xmlns:mc="http://schemas.openxmlformats.org/markup-compatibility/2006">
              <mc:Choice xmlns:v="urn:schemas-microsoft-com:vml" Requires="v">
                <p:oleObj spid="_x0000_s127043" name="CS ChemDraw Drawing" r:id="rId3" imgW="2364480" imgH="1150920" progId="ChemDraw.Document.6.0">
                  <p:embed/>
                </p:oleObj>
              </mc:Choice>
              <mc:Fallback>
                <p:oleObj name="CS ChemDraw Drawing" r:id="rId3" imgW="2364480" imgH="1150920" progId="ChemDraw.Document.6.0">
                  <p:embed/>
                  <p:pic>
                    <p:nvPicPr>
                      <p:cNvPr id="53255" name="Object 7">
                        <a:extLst>
                          <a:ext uri="{FF2B5EF4-FFF2-40B4-BE49-F238E27FC236}">
                            <a16:creationId xmlns:a16="http://schemas.microsoft.com/office/drawing/2014/main" id="{8D88D909-13A1-4B41-92B9-739906BD0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66" y="5248199"/>
                        <a:ext cx="22098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6" name="Object 8">
            <a:extLst>
              <a:ext uri="{FF2B5EF4-FFF2-40B4-BE49-F238E27FC236}">
                <a16:creationId xmlns:a16="http://schemas.microsoft.com/office/drawing/2014/main" id="{9BB6284F-3B63-4F90-B249-E106FD82A10D}"/>
              </a:ext>
            </a:extLst>
          </p:cNvPr>
          <p:cNvGraphicFramePr>
            <a:graphicFrameLocks noChangeAspect="1"/>
          </p:cNvGraphicFramePr>
          <p:nvPr>
            <p:extLst>
              <p:ext uri="{D42A27DB-BD31-4B8C-83A1-F6EECF244321}">
                <p14:modId xmlns:p14="http://schemas.microsoft.com/office/powerpoint/2010/main" val="3005042791"/>
              </p:ext>
            </p:extLst>
          </p:nvPr>
        </p:nvGraphicFramePr>
        <p:xfrm>
          <a:off x="4889566" y="5248199"/>
          <a:ext cx="3340100" cy="1012825"/>
        </p:xfrm>
        <a:graphic>
          <a:graphicData uri="http://schemas.openxmlformats.org/presentationml/2006/ole">
            <mc:AlternateContent xmlns:mc="http://schemas.openxmlformats.org/markup-compatibility/2006">
              <mc:Choice xmlns:v="urn:schemas-microsoft-com:vml" Requires="v">
                <p:oleObj spid="_x0000_s127044" name="CS ChemDraw Drawing" r:id="rId5" imgW="3797640" imgH="1150920" progId="ChemDraw.Document.6.0">
                  <p:embed/>
                </p:oleObj>
              </mc:Choice>
              <mc:Fallback>
                <p:oleObj name="CS ChemDraw Drawing" r:id="rId5" imgW="3797640" imgH="1150920" progId="ChemDraw.Document.6.0">
                  <p:embed/>
                  <p:pic>
                    <p:nvPicPr>
                      <p:cNvPr id="53256" name="Object 8">
                        <a:extLst>
                          <a:ext uri="{FF2B5EF4-FFF2-40B4-BE49-F238E27FC236}">
                            <a16:creationId xmlns:a16="http://schemas.microsoft.com/office/drawing/2014/main" id="{9BB6284F-3B63-4F90-B249-E106FD82A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566" y="5248199"/>
                        <a:ext cx="3340100"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57" name="Text Box 9">
            <a:extLst>
              <a:ext uri="{FF2B5EF4-FFF2-40B4-BE49-F238E27FC236}">
                <a16:creationId xmlns:a16="http://schemas.microsoft.com/office/drawing/2014/main" id="{16455B2E-AECF-4F60-922C-D896CB1014AA}"/>
              </a:ext>
            </a:extLst>
          </p:cNvPr>
          <p:cNvSpPr txBox="1">
            <a:spLocks noChangeArrowheads="1"/>
          </p:cNvSpPr>
          <p:nvPr/>
        </p:nvSpPr>
        <p:spPr bwMode="auto">
          <a:xfrm>
            <a:off x="304800" y="1600248"/>
            <a:ext cx="7772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006600"/>
                </a:solidFill>
                <a:effectLst>
                  <a:outerShdw blurRad="38100" dist="38100" dir="2700000" algn="tl">
                    <a:srgbClr val="C0C0C0"/>
                  </a:outerShdw>
                </a:effectLst>
                <a:ea typeface="黑体" panose="02010609060101010101" pitchFamily="49" charset="-122"/>
              </a:rPr>
              <a:t>（</a:t>
            </a:r>
            <a:r>
              <a:rPr lang="en-US" altLang="zh-CN" sz="2400" dirty="0">
                <a:solidFill>
                  <a:srgbClr val="006600"/>
                </a:solidFill>
                <a:effectLst>
                  <a:outerShdw blurRad="38100" dist="38100" dir="2700000" algn="tl">
                    <a:srgbClr val="C0C0C0"/>
                  </a:outerShdw>
                </a:effectLst>
                <a:ea typeface="黑体" panose="02010609060101010101" pitchFamily="49" charset="-122"/>
              </a:rPr>
              <a:t>A</a:t>
            </a:r>
            <a:r>
              <a:rPr lang="zh-CN" altLang="en-US" sz="2400" dirty="0">
                <a:solidFill>
                  <a:srgbClr val="006600"/>
                </a:solidFill>
                <a:effectLst>
                  <a:outerShdw blurRad="38100" dist="38100" dir="2700000" algn="tl">
                    <a:srgbClr val="C0C0C0"/>
                  </a:outerShdw>
                </a:effectLst>
                <a:ea typeface="黑体" panose="02010609060101010101" pitchFamily="49" charset="-122"/>
              </a:rPr>
              <a:t>）结构</a:t>
            </a:r>
            <a:endParaRPr lang="zh-CN" altLang="en-US" sz="2000" b="1" dirty="0">
              <a:solidFill>
                <a:srgbClr val="663300"/>
              </a:solidFill>
              <a:effectLst>
                <a:outerShdw blurRad="38100" dist="38100" dir="2700000" algn="tl">
                  <a:srgbClr val="C0C0C0"/>
                </a:outerShdw>
              </a:effectLst>
              <a:ea typeface="黑体" panose="02010609060101010101" pitchFamily="49" charset="-122"/>
            </a:endParaRPr>
          </a:p>
        </p:txBody>
      </p:sp>
      <p:graphicFrame>
        <p:nvGraphicFramePr>
          <p:cNvPr id="10" name="Object 4">
            <a:extLst>
              <a:ext uri="{FF2B5EF4-FFF2-40B4-BE49-F238E27FC236}">
                <a16:creationId xmlns:a16="http://schemas.microsoft.com/office/drawing/2014/main" id="{2674A4B5-3D08-4E51-A6FF-7CF965A914BB}"/>
              </a:ext>
            </a:extLst>
          </p:cNvPr>
          <p:cNvGraphicFramePr>
            <a:graphicFrameLocks noChangeAspect="1"/>
          </p:cNvGraphicFramePr>
          <p:nvPr>
            <p:extLst>
              <p:ext uri="{D42A27DB-BD31-4B8C-83A1-F6EECF244321}">
                <p14:modId xmlns:p14="http://schemas.microsoft.com/office/powerpoint/2010/main" val="126817805"/>
              </p:ext>
            </p:extLst>
          </p:nvPr>
        </p:nvGraphicFramePr>
        <p:xfrm>
          <a:off x="1042988" y="2286030"/>
          <a:ext cx="3095625" cy="1663700"/>
        </p:xfrm>
        <a:graphic>
          <a:graphicData uri="http://schemas.openxmlformats.org/presentationml/2006/ole">
            <mc:AlternateContent xmlns:mc="http://schemas.openxmlformats.org/markup-compatibility/2006">
              <mc:Choice xmlns:v="urn:schemas-microsoft-com:vml" Requires="v">
                <p:oleObj spid="_x0000_s127045" name="CS ChemDraw Drawing" r:id="rId7" imgW="1433367" imgH="757389" progId="ChemDraw.Document.5.0">
                  <p:embed/>
                </p:oleObj>
              </mc:Choice>
              <mc:Fallback>
                <p:oleObj name="CS ChemDraw Drawing" r:id="rId7" imgW="1433367" imgH="757389" progId="ChemDraw.Document.5.0">
                  <p:embed/>
                  <p:pic>
                    <p:nvPicPr>
                      <p:cNvPr id="64515" name="Object 4">
                        <a:extLst>
                          <a:ext uri="{FF2B5EF4-FFF2-40B4-BE49-F238E27FC236}">
                            <a16:creationId xmlns:a16="http://schemas.microsoft.com/office/drawing/2014/main" id="{DA65AFE3-017A-4F96-BE11-1AEC4960CE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2286030"/>
                        <a:ext cx="3095625"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9">
            <a:extLst>
              <a:ext uri="{FF2B5EF4-FFF2-40B4-BE49-F238E27FC236}">
                <a16:creationId xmlns:a16="http://schemas.microsoft.com/office/drawing/2014/main" id="{6F2055FC-A052-4D4D-B293-909FF05085D3}"/>
              </a:ext>
            </a:extLst>
          </p:cNvPr>
          <p:cNvGraphicFramePr>
            <a:graphicFrameLocks noChangeAspect="1"/>
          </p:cNvGraphicFramePr>
          <p:nvPr>
            <p:extLst>
              <p:ext uri="{D42A27DB-BD31-4B8C-83A1-F6EECF244321}">
                <p14:modId xmlns:p14="http://schemas.microsoft.com/office/powerpoint/2010/main" val="1582884269"/>
              </p:ext>
            </p:extLst>
          </p:nvPr>
        </p:nvGraphicFramePr>
        <p:xfrm>
          <a:off x="5285163" y="2575272"/>
          <a:ext cx="3076748" cy="987219"/>
        </p:xfrm>
        <a:graphic>
          <a:graphicData uri="http://schemas.openxmlformats.org/presentationml/2006/ole">
            <mc:AlternateContent xmlns:mc="http://schemas.openxmlformats.org/markup-compatibility/2006">
              <mc:Choice xmlns:v="urn:schemas-microsoft-com:vml" Requires="v">
                <p:oleObj spid="_x0000_s127046" name="CS ChemDraw Drawing" r:id="rId9" imgW="1204919" imgH="424065" progId="ChemDraw.Document.5.0">
                  <p:embed/>
                </p:oleObj>
              </mc:Choice>
              <mc:Fallback>
                <p:oleObj name="CS ChemDraw Drawing" r:id="rId9" imgW="1204919" imgH="424065" progId="ChemDraw.Document.5.0">
                  <p:embed/>
                  <p:pic>
                    <p:nvPicPr>
                      <p:cNvPr id="64528" name="Object 9">
                        <a:extLst>
                          <a:ext uri="{FF2B5EF4-FFF2-40B4-BE49-F238E27FC236}">
                            <a16:creationId xmlns:a16="http://schemas.microsoft.com/office/drawing/2014/main" id="{4A0753DC-C248-449D-A3AE-087B59EFB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5163" y="2575272"/>
                        <a:ext cx="3076748" cy="987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流畅">
  <a:themeElements>
    <a:clrScheme name="3_流畅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fontScheme name="3_流畅">
      <a:majorFont>
        <a:latin typeface="Calibri"/>
        <a:ea typeface="隶书"/>
        <a:cs typeface=""/>
      </a:majorFont>
      <a:minorFont>
        <a:latin typeface="Constanti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流畅 1">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流畅">
  <a:themeElements>
    <a:clrScheme name="4_流畅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4_流畅">
      <a:majorFont>
        <a:latin typeface="Calibri"/>
        <a:ea typeface="隶书"/>
        <a:cs typeface=""/>
      </a:majorFont>
      <a:minorFont>
        <a:latin typeface="Constanti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流畅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3116</TotalTime>
  <Pages>0</Pages>
  <Words>4944</Words>
  <Characters>0</Characters>
  <Application>Microsoft Office PowerPoint</Application>
  <DocSecurity>0</DocSecurity>
  <PresentationFormat>全屏显示(4:3)</PresentationFormat>
  <Lines>0</Lines>
  <Paragraphs>681</Paragraphs>
  <Slides>128</Slides>
  <Notes>7</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5</vt:i4>
      </vt:variant>
      <vt:variant>
        <vt:lpstr>幻灯片标题</vt:lpstr>
      </vt:variant>
      <vt:variant>
        <vt:i4>128</vt:i4>
      </vt:variant>
    </vt:vector>
  </HeadingPairs>
  <TitlesOfParts>
    <vt:vector size="149" baseType="lpstr">
      <vt:lpstr>Helvetica Neue</vt:lpstr>
      <vt:lpstr>等线</vt:lpstr>
      <vt:lpstr>等线 Light</vt:lpstr>
      <vt:lpstr>黑体</vt:lpstr>
      <vt:lpstr>楷体</vt:lpstr>
      <vt:lpstr>宋体</vt:lpstr>
      <vt:lpstr>Arial</vt:lpstr>
      <vt:lpstr>Arial Narrow</vt:lpstr>
      <vt:lpstr>Calibri</vt:lpstr>
      <vt:lpstr>Constantia</vt:lpstr>
      <vt:lpstr>Times New Roman</vt:lpstr>
      <vt:lpstr>Wingdings</vt:lpstr>
      <vt:lpstr>Wingdings 2</vt:lpstr>
      <vt:lpstr>3_流畅</vt:lpstr>
      <vt:lpstr>4_流畅</vt:lpstr>
      <vt:lpstr>Office 主题​​</vt:lpstr>
      <vt:lpstr>ChemDraw.Document.6.0</vt:lpstr>
      <vt:lpstr>CS ChemDraw Drawing</vt:lpstr>
      <vt:lpstr>Photoshop.Image.7</vt:lpstr>
      <vt:lpstr>Document</vt:lpstr>
      <vt:lpstr>Equation</vt:lpstr>
      <vt:lpstr>PowerPoint 演示文稿</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 第二类定位基(间位定位基)</vt:lpstr>
      <vt:lpstr>定位规律的其它理论解释：</vt:lpstr>
      <vt:lpstr>PowerPoint 演示文稿</vt:lpstr>
      <vt:lpstr>2. 致钝，间位定位基：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Friedel-Crafts反应产物比例与溶剂试剂有关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 yuan</dc:creator>
  <cp:lastModifiedBy>du pengli</cp:lastModifiedBy>
  <cp:revision>926</cp:revision>
  <cp:lastPrinted>1601-01-01T00:00:00Z</cp:lastPrinted>
  <dcterms:created xsi:type="dcterms:W3CDTF">1601-01-01T00:00:00Z</dcterms:created>
  <dcterms:modified xsi:type="dcterms:W3CDTF">2022-10-13T07:41:23Z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2052-6.6.0.2699</vt:lpwstr>
  </property>
</Properties>
</file>